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0" i="0">
                <a:solidFill>
                  <a:srgbClr val="1C1C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C1C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rgbClr val="1C1C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C1C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rgbClr val="1C1C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rgbClr val="1C1C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6200" y="346579"/>
            <a:ext cx="11295598" cy="210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0" i="0">
                <a:solidFill>
                  <a:srgbClr val="1C1C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0216" y="2681899"/>
            <a:ext cx="15253969" cy="273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C1C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7326" y="963408"/>
            <a:ext cx="6365240" cy="2627630"/>
          </a:xfrm>
          <a:custGeom>
            <a:avLst/>
            <a:gdLst/>
            <a:ahLst/>
            <a:cxnLst/>
            <a:rect l="l" t="t" r="r" b="b"/>
            <a:pathLst>
              <a:path w="6365240" h="2627629">
                <a:moveTo>
                  <a:pt x="6364643" y="440563"/>
                </a:moveTo>
                <a:lnTo>
                  <a:pt x="155143" y="0"/>
                </a:lnTo>
                <a:lnTo>
                  <a:pt x="0" y="2186686"/>
                </a:lnTo>
                <a:lnTo>
                  <a:pt x="6209500" y="2627249"/>
                </a:lnTo>
                <a:lnTo>
                  <a:pt x="6364643" y="440563"/>
                </a:lnTo>
                <a:close/>
              </a:path>
            </a:pathLst>
          </a:custGeom>
          <a:solidFill>
            <a:srgbClr val="A38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2185" y="4963125"/>
            <a:ext cx="7056807" cy="14465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80277" y="4598628"/>
            <a:ext cx="6927215" cy="20059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0" spc="325" dirty="0">
                <a:solidFill>
                  <a:srgbClr val="4B3D83"/>
                </a:solidFill>
                <a:latin typeface="Verdana"/>
                <a:cs typeface="Verdana"/>
              </a:rPr>
              <a:t>FUERZA</a:t>
            </a:r>
            <a:endParaRPr sz="130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10483" y="1214230"/>
            <a:ext cx="5467350" cy="195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5130">
              <a:lnSpc>
                <a:spcPts val="7730"/>
              </a:lnSpc>
            </a:pPr>
            <a:r>
              <a:rPr sz="6200" spc="-20" dirty="0"/>
              <a:t>CAPACIDADES </a:t>
            </a:r>
            <a:r>
              <a:rPr sz="6200" spc="-10" dirty="0"/>
              <a:t>FÍSICAS</a:t>
            </a:r>
            <a:r>
              <a:rPr sz="6200" spc="-420" dirty="0"/>
              <a:t> </a:t>
            </a:r>
            <a:r>
              <a:rPr sz="6200" spc="-130" dirty="0"/>
              <a:t>BÁSICAS</a:t>
            </a:r>
            <a:endParaRPr sz="6200"/>
          </a:p>
        </p:txBody>
      </p:sp>
      <p:grpSp>
        <p:nvGrpSpPr>
          <p:cNvPr id="6" name="object 6"/>
          <p:cNvGrpSpPr/>
          <p:nvPr/>
        </p:nvGrpSpPr>
        <p:grpSpPr>
          <a:xfrm>
            <a:off x="4625" y="5143500"/>
            <a:ext cx="5048885" cy="5143500"/>
            <a:chOff x="4625" y="5143500"/>
            <a:chExt cx="5048885" cy="51435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6295" y="9410782"/>
              <a:ext cx="838040" cy="8569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2044" y="8519688"/>
              <a:ext cx="1896184" cy="17673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5760" y="5143500"/>
              <a:ext cx="1117389" cy="12577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3288" y="5674407"/>
              <a:ext cx="181772" cy="2054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5838" y="5687443"/>
              <a:ext cx="3126452" cy="33679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103" y="5268326"/>
              <a:ext cx="776088" cy="13857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25" y="5879818"/>
              <a:ext cx="894635" cy="20225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3234733" y="4944616"/>
            <a:ext cx="5048885" cy="5342890"/>
            <a:chOff x="13234733" y="4944616"/>
            <a:chExt cx="5048885" cy="534289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83546" y="9211898"/>
              <a:ext cx="838040" cy="8569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219653" y="8320804"/>
              <a:ext cx="1896184" cy="19661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234733" y="4944616"/>
              <a:ext cx="1117389" cy="12577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912822" y="5475524"/>
              <a:ext cx="181772" cy="2054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015592" y="5488560"/>
              <a:ext cx="3126452" cy="33679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007691" y="5069443"/>
              <a:ext cx="776088" cy="13857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388623" y="5680934"/>
              <a:ext cx="894635" cy="20225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527621" y="7791509"/>
            <a:ext cx="3825875" cy="732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600" spc="380" dirty="0">
                <a:latin typeface="Trebuchet MS"/>
                <a:cs typeface="Trebuchet MS"/>
              </a:rPr>
              <a:t>Integrantes:</a:t>
            </a:r>
            <a:endParaRPr sz="4600">
              <a:latin typeface="Trebuchet MS"/>
              <a:cs typeface="Trebuchet MS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496334" y="8144290"/>
            <a:ext cx="151610" cy="15160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496334" y="8961299"/>
            <a:ext cx="151610" cy="15160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844629" y="7658786"/>
            <a:ext cx="5172710" cy="1659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sz="4600" dirty="0">
                <a:latin typeface="Trebuchet MS"/>
                <a:cs typeface="Trebuchet MS"/>
              </a:rPr>
              <a:t>Selena</a:t>
            </a:r>
            <a:r>
              <a:rPr sz="4600" spc="-10" dirty="0">
                <a:latin typeface="Trebuchet MS"/>
                <a:cs typeface="Trebuchet MS"/>
              </a:rPr>
              <a:t> Correa </a:t>
            </a:r>
            <a:r>
              <a:rPr sz="4600" spc="-20" dirty="0">
                <a:latin typeface="Trebuchet MS"/>
                <a:cs typeface="Trebuchet MS"/>
              </a:rPr>
              <a:t>Lourdes</a:t>
            </a:r>
            <a:r>
              <a:rPr sz="4600" spc="-229" dirty="0">
                <a:latin typeface="Trebuchet MS"/>
                <a:cs typeface="Trebuchet MS"/>
              </a:rPr>
              <a:t> </a:t>
            </a:r>
            <a:r>
              <a:rPr sz="4600" spc="-114" dirty="0">
                <a:latin typeface="Trebuchet MS"/>
                <a:cs typeface="Trebuchet MS"/>
              </a:rPr>
              <a:t>Barrionuevo</a:t>
            </a:r>
            <a:endParaRPr sz="4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2043" y="2124201"/>
            <a:ext cx="4521200" cy="495934"/>
          </a:xfrm>
          <a:custGeom>
            <a:avLst/>
            <a:gdLst/>
            <a:ahLst/>
            <a:cxnLst/>
            <a:rect l="l" t="t" r="r" b="b"/>
            <a:pathLst>
              <a:path w="4521200" h="495935">
                <a:moveTo>
                  <a:pt x="4520704" y="495507"/>
                </a:moveTo>
                <a:lnTo>
                  <a:pt x="0" y="495507"/>
                </a:lnTo>
                <a:lnTo>
                  <a:pt x="0" y="0"/>
                </a:lnTo>
                <a:lnTo>
                  <a:pt x="4520704" y="0"/>
                </a:lnTo>
                <a:lnTo>
                  <a:pt x="4520704" y="495507"/>
                </a:lnTo>
                <a:close/>
              </a:path>
            </a:pathLst>
          </a:custGeom>
          <a:solidFill>
            <a:srgbClr val="A38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145512" y="2936554"/>
            <a:ext cx="9142730" cy="7350759"/>
            <a:chOff x="9145512" y="2936554"/>
            <a:chExt cx="9142730" cy="7350759"/>
          </a:xfrm>
        </p:grpSpPr>
        <p:sp>
          <p:nvSpPr>
            <p:cNvPr id="4" name="object 4"/>
            <p:cNvSpPr/>
            <p:nvPr/>
          </p:nvSpPr>
          <p:spPr>
            <a:xfrm>
              <a:off x="9145511" y="6008267"/>
              <a:ext cx="9142730" cy="4279265"/>
            </a:xfrm>
            <a:custGeom>
              <a:avLst/>
              <a:gdLst/>
              <a:ahLst/>
              <a:cxnLst/>
              <a:rect l="l" t="t" r="r" b="b"/>
              <a:pathLst>
                <a:path w="9142730" h="4279265">
                  <a:moveTo>
                    <a:pt x="9142476" y="0"/>
                  </a:moveTo>
                  <a:lnTo>
                    <a:pt x="0" y="2600807"/>
                  </a:lnTo>
                  <a:lnTo>
                    <a:pt x="477329" y="4278731"/>
                  </a:lnTo>
                  <a:lnTo>
                    <a:pt x="2436164" y="4278731"/>
                  </a:lnTo>
                  <a:lnTo>
                    <a:pt x="9142476" y="2370963"/>
                  </a:lnTo>
                  <a:lnTo>
                    <a:pt x="9142476" y="0"/>
                  </a:lnTo>
                  <a:close/>
                </a:path>
              </a:pathLst>
            </a:custGeom>
            <a:solidFill>
              <a:srgbClr val="A38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00952" y="2936554"/>
              <a:ext cx="7362824" cy="490537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689" y="7034908"/>
            <a:ext cx="152399" cy="152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689" y="7768333"/>
            <a:ext cx="152399" cy="1523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689" y="8501758"/>
            <a:ext cx="152399" cy="1523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29364" y="2944231"/>
            <a:ext cx="9875520" cy="5892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7155">
              <a:lnSpc>
                <a:spcPct val="130100"/>
              </a:lnSpc>
              <a:spcBef>
                <a:spcPts val="95"/>
              </a:spcBef>
            </a:pPr>
            <a:r>
              <a:rPr sz="3700" spc="-165" dirty="0">
                <a:solidFill>
                  <a:srgbClr val="1C1C1B"/>
                </a:solidFill>
                <a:latin typeface="Microsoft Sans Serif"/>
                <a:cs typeface="Microsoft Sans Serif"/>
              </a:rPr>
              <a:t>Es</a:t>
            </a:r>
            <a:r>
              <a:rPr sz="3700" spc="-20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dirty="0">
                <a:solidFill>
                  <a:srgbClr val="1C1C1B"/>
                </a:solidFill>
                <a:latin typeface="Microsoft Sans Serif"/>
                <a:cs typeface="Microsoft Sans Serif"/>
              </a:rPr>
              <a:t>la</a:t>
            </a:r>
            <a:r>
              <a:rPr sz="3700" spc="-15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spc="120" dirty="0">
                <a:solidFill>
                  <a:srgbClr val="1C1C1B"/>
                </a:solidFill>
                <a:latin typeface="Microsoft Sans Serif"/>
                <a:cs typeface="Microsoft Sans Serif"/>
              </a:rPr>
              <a:t>capacidad</a:t>
            </a:r>
            <a:r>
              <a:rPr sz="3700" spc="-15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spc="65" dirty="0">
                <a:solidFill>
                  <a:srgbClr val="1C1C1B"/>
                </a:solidFill>
                <a:latin typeface="Microsoft Sans Serif"/>
                <a:cs typeface="Microsoft Sans Serif"/>
              </a:rPr>
              <a:t>física</a:t>
            </a:r>
            <a:r>
              <a:rPr sz="3700" spc="-20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spc="50" dirty="0">
                <a:solidFill>
                  <a:srgbClr val="1C1C1B"/>
                </a:solidFill>
                <a:latin typeface="Microsoft Sans Serif"/>
                <a:cs typeface="Microsoft Sans Serif"/>
              </a:rPr>
              <a:t>para</a:t>
            </a:r>
            <a:r>
              <a:rPr sz="3700" spc="-15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spc="85" dirty="0">
                <a:solidFill>
                  <a:srgbClr val="1C1C1B"/>
                </a:solidFill>
                <a:latin typeface="Microsoft Sans Serif"/>
                <a:cs typeface="Microsoft Sans Serif"/>
              </a:rPr>
              <a:t>vencer</a:t>
            </a:r>
            <a:r>
              <a:rPr sz="3700" spc="-15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spc="120" dirty="0">
                <a:solidFill>
                  <a:srgbClr val="1C1C1B"/>
                </a:solidFill>
                <a:latin typeface="Microsoft Sans Serif"/>
                <a:cs typeface="Microsoft Sans Serif"/>
              </a:rPr>
              <a:t>o</a:t>
            </a:r>
            <a:r>
              <a:rPr sz="3700" spc="-20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spc="110" dirty="0">
                <a:solidFill>
                  <a:srgbClr val="1C1C1B"/>
                </a:solidFill>
                <a:latin typeface="Microsoft Sans Serif"/>
                <a:cs typeface="Microsoft Sans Serif"/>
              </a:rPr>
              <a:t>soportar </a:t>
            </a:r>
            <a:r>
              <a:rPr sz="3700" dirty="0">
                <a:solidFill>
                  <a:srgbClr val="1C1C1B"/>
                </a:solidFill>
                <a:latin typeface="Microsoft Sans Serif"/>
                <a:cs typeface="Microsoft Sans Serif"/>
              </a:rPr>
              <a:t>una</a:t>
            </a:r>
            <a:r>
              <a:rPr sz="3700" spc="130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dirty="0">
                <a:solidFill>
                  <a:srgbClr val="1C1C1B"/>
                </a:solidFill>
                <a:latin typeface="Microsoft Sans Serif"/>
                <a:cs typeface="Microsoft Sans Serif"/>
              </a:rPr>
              <a:t>resistencia,</a:t>
            </a:r>
            <a:r>
              <a:rPr sz="3700" spc="130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spc="114" dirty="0">
                <a:solidFill>
                  <a:srgbClr val="1C1C1B"/>
                </a:solidFill>
                <a:latin typeface="Microsoft Sans Serif"/>
                <a:cs typeface="Microsoft Sans Serif"/>
              </a:rPr>
              <a:t>estrechamente</a:t>
            </a:r>
            <a:r>
              <a:rPr sz="3700" spc="130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spc="55" dirty="0">
                <a:solidFill>
                  <a:srgbClr val="1C1C1B"/>
                </a:solidFill>
                <a:latin typeface="Microsoft Sans Serif"/>
                <a:cs typeface="Microsoft Sans Serif"/>
              </a:rPr>
              <a:t>vinculada</a:t>
            </a:r>
            <a:r>
              <a:rPr sz="3700" spc="130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spc="-25" dirty="0">
                <a:solidFill>
                  <a:srgbClr val="1C1C1B"/>
                </a:solidFill>
                <a:latin typeface="Microsoft Sans Serif"/>
                <a:cs typeface="Microsoft Sans Serif"/>
              </a:rPr>
              <a:t>al </a:t>
            </a:r>
            <a:r>
              <a:rPr sz="3700" spc="105" dirty="0">
                <a:solidFill>
                  <a:srgbClr val="1C1C1B"/>
                </a:solidFill>
                <a:latin typeface="Microsoft Sans Serif"/>
                <a:cs typeface="Microsoft Sans Serif"/>
              </a:rPr>
              <a:t>funcionamiento</a:t>
            </a:r>
            <a:r>
              <a:rPr sz="3700" spc="10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spc="85" dirty="0">
                <a:solidFill>
                  <a:srgbClr val="1C1C1B"/>
                </a:solidFill>
                <a:latin typeface="Microsoft Sans Serif"/>
                <a:cs typeface="Microsoft Sans Serif"/>
              </a:rPr>
              <a:t>del</a:t>
            </a:r>
            <a:r>
              <a:rPr sz="3700" spc="15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spc="85" dirty="0">
                <a:solidFill>
                  <a:srgbClr val="1C1C1B"/>
                </a:solidFill>
                <a:latin typeface="Microsoft Sans Serif"/>
                <a:cs typeface="Microsoft Sans Serif"/>
              </a:rPr>
              <a:t>sistema</a:t>
            </a:r>
            <a:r>
              <a:rPr sz="3700" spc="15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spc="55" dirty="0">
                <a:solidFill>
                  <a:srgbClr val="1C1C1B"/>
                </a:solidFill>
                <a:latin typeface="Microsoft Sans Serif"/>
                <a:cs typeface="Microsoft Sans Serif"/>
              </a:rPr>
              <a:t>muscular </a:t>
            </a:r>
            <a:r>
              <a:rPr sz="3700" spc="114" dirty="0">
                <a:solidFill>
                  <a:srgbClr val="1C1C1B"/>
                </a:solidFill>
                <a:latin typeface="Microsoft Sans Serif"/>
                <a:cs typeface="Microsoft Sans Serif"/>
              </a:rPr>
              <a:t>mediante</a:t>
            </a:r>
            <a:r>
              <a:rPr sz="3700" spc="10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dirty="0">
                <a:solidFill>
                  <a:srgbClr val="1C1C1B"/>
                </a:solidFill>
                <a:latin typeface="Microsoft Sans Serif"/>
                <a:cs typeface="Microsoft Sans Serif"/>
              </a:rPr>
              <a:t>su</a:t>
            </a:r>
            <a:r>
              <a:rPr sz="3700" spc="15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spc="140" dirty="0">
                <a:solidFill>
                  <a:srgbClr val="1C1C1B"/>
                </a:solidFill>
                <a:latin typeface="Microsoft Sans Serif"/>
                <a:cs typeface="Microsoft Sans Serif"/>
              </a:rPr>
              <a:t>contracción</a:t>
            </a:r>
            <a:r>
              <a:rPr sz="3700" spc="10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spc="-10" dirty="0">
                <a:solidFill>
                  <a:srgbClr val="1C1C1B"/>
                </a:solidFill>
                <a:latin typeface="Microsoft Sans Serif"/>
                <a:cs typeface="Microsoft Sans Serif"/>
              </a:rPr>
              <a:t>muscular.</a:t>
            </a:r>
            <a:endParaRPr sz="3700">
              <a:latin typeface="Microsoft Sans Serif"/>
              <a:cs typeface="Microsoft Sans Serif"/>
            </a:endParaRPr>
          </a:p>
          <a:p>
            <a:pPr marL="810895" marR="3084195" indent="-798830">
              <a:lnSpc>
                <a:spcPts val="5770"/>
              </a:lnSpc>
              <a:spcBef>
                <a:spcPts val="420"/>
              </a:spcBef>
            </a:pPr>
            <a:r>
              <a:rPr sz="3700" dirty="0">
                <a:solidFill>
                  <a:srgbClr val="1C1C1B"/>
                </a:solidFill>
                <a:latin typeface="Microsoft Sans Serif"/>
                <a:cs typeface="Microsoft Sans Serif"/>
              </a:rPr>
              <a:t>Hay</a:t>
            </a:r>
            <a:r>
              <a:rPr sz="3700" spc="-50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spc="140" dirty="0">
                <a:solidFill>
                  <a:srgbClr val="1C1C1B"/>
                </a:solidFill>
                <a:latin typeface="Microsoft Sans Serif"/>
                <a:cs typeface="Microsoft Sans Serif"/>
              </a:rPr>
              <a:t>distintos</a:t>
            </a:r>
            <a:r>
              <a:rPr sz="3700" spc="-45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spc="155" dirty="0">
                <a:solidFill>
                  <a:srgbClr val="1C1C1B"/>
                </a:solidFill>
                <a:latin typeface="Microsoft Sans Serif"/>
                <a:cs typeface="Microsoft Sans Serif"/>
              </a:rPr>
              <a:t>tipos</a:t>
            </a:r>
            <a:r>
              <a:rPr sz="3700" spc="-50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spc="140" dirty="0">
                <a:solidFill>
                  <a:srgbClr val="1C1C1B"/>
                </a:solidFill>
                <a:latin typeface="Microsoft Sans Serif"/>
                <a:cs typeface="Microsoft Sans Serif"/>
              </a:rPr>
              <a:t>de</a:t>
            </a:r>
            <a:r>
              <a:rPr sz="3700" spc="-45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dirty="0">
                <a:solidFill>
                  <a:srgbClr val="1C1C1B"/>
                </a:solidFill>
                <a:latin typeface="Microsoft Sans Serif"/>
                <a:cs typeface="Microsoft Sans Serif"/>
              </a:rPr>
              <a:t>fuerzas:</a:t>
            </a:r>
            <a:r>
              <a:rPr sz="3700" spc="-50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spc="-360" dirty="0">
                <a:solidFill>
                  <a:srgbClr val="1C1C1B"/>
                </a:solidFill>
                <a:latin typeface="Microsoft Sans Serif"/>
                <a:cs typeface="Microsoft Sans Serif"/>
              </a:rPr>
              <a:t>· </a:t>
            </a:r>
            <a:r>
              <a:rPr sz="3700" dirty="0">
                <a:solidFill>
                  <a:srgbClr val="1C1C1B"/>
                </a:solidFill>
                <a:latin typeface="Microsoft Sans Serif"/>
                <a:cs typeface="Microsoft Sans Serif"/>
              </a:rPr>
              <a:t>Fuerza-</a:t>
            </a:r>
            <a:r>
              <a:rPr sz="3700" spc="40" dirty="0">
                <a:solidFill>
                  <a:srgbClr val="1C1C1B"/>
                </a:solidFill>
                <a:latin typeface="Microsoft Sans Serif"/>
                <a:cs typeface="Microsoft Sans Serif"/>
              </a:rPr>
              <a:t>máxima</a:t>
            </a:r>
            <a:endParaRPr sz="3700">
              <a:latin typeface="Microsoft Sans Serif"/>
              <a:cs typeface="Microsoft Sans Serif"/>
            </a:endParaRPr>
          </a:p>
          <a:p>
            <a:pPr marL="810895" marR="5080">
              <a:lnSpc>
                <a:spcPts val="5780"/>
              </a:lnSpc>
            </a:pPr>
            <a:r>
              <a:rPr sz="3700" dirty="0">
                <a:solidFill>
                  <a:srgbClr val="1C1C1B"/>
                </a:solidFill>
                <a:latin typeface="Microsoft Sans Serif"/>
                <a:cs typeface="Microsoft Sans Serif"/>
              </a:rPr>
              <a:t>Fuerza-</a:t>
            </a:r>
            <a:r>
              <a:rPr sz="3700" spc="75" dirty="0">
                <a:solidFill>
                  <a:srgbClr val="1C1C1B"/>
                </a:solidFill>
                <a:latin typeface="Microsoft Sans Serif"/>
                <a:cs typeface="Microsoft Sans Serif"/>
              </a:rPr>
              <a:t>resistencia</a:t>
            </a:r>
            <a:r>
              <a:rPr sz="3700" spc="105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spc="120" dirty="0">
                <a:solidFill>
                  <a:srgbClr val="1C1C1B"/>
                </a:solidFill>
                <a:latin typeface="Microsoft Sans Serif"/>
                <a:cs typeface="Microsoft Sans Serif"/>
              </a:rPr>
              <a:t>o</a:t>
            </a:r>
            <a:r>
              <a:rPr sz="3700" spc="110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spc="75" dirty="0">
                <a:solidFill>
                  <a:srgbClr val="1C1C1B"/>
                </a:solidFill>
                <a:latin typeface="Microsoft Sans Serif"/>
                <a:cs typeface="Microsoft Sans Serif"/>
              </a:rPr>
              <a:t>resistencia</a:t>
            </a:r>
            <a:r>
              <a:rPr sz="3700" spc="110" dirty="0">
                <a:solidFill>
                  <a:srgbClr val="1C1C1B"/>
                </a:solidFill>
                <a:latin typeface="Microsoft Sans Serif"/>
                <a:cs typeface="Microsoft Sans Serif"/>
              </a:rPr>
              <a:t> </a:t>
            </a:r>
            <a:r>
              <a:rPr sz="3700" spc="55" dirty="0">
                <a:solidFill>
                  <a:srgbClr val="1C1C1B"/>
                </a:solidFill>
                <a:latin typeface="Microsoft Sans Serif"/>
                <a:cs typeface="Microsoft Sans Serif"/>
              </a:rPr>
              <a:t>muscular </a:t>
            </a:r>
            <a:r>
              <a:rPr sz="3700" dirty="0">
                <a:solidFill>
                  <a:srgbClr val="1C1C1B"/>
                </a:solidFill>
                <a:latin typeface="Microsoft Sans Serif"/>
                <a:cs typeface="Microsoft Sans Serif"/>
              </a:rPr>
              <a:t>Fuerza-</a:t>
            </a:r>
            <a:r>
              <a:rPr sz="3700" spc="90" dirty="0">
                <a:solidFill>
                  <a:srgbClr val="1C1C1B"/>
                </a:solidFill>
                <a:latin typeface="Microsoft Sans Serif"/>
                <a:cs typeface="Microsoft Sans Serif"/>
              </a:rPr>
              <a:t>velocidad</a:t>
            </a:r>
            <a:endParaRPr sz="37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36210" y="1120538"/>
            <a:ext cx="363601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spc="430" dirty="0">
                <a:latin typeface="Verdana"/>
                <a:cs typeface="Verdana"/>
              </a:rPr>
              <a:t>FUERZA</a:t>
            </a:r>
            <a:endParaRPr sz="6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015" rIns="0" bIns="0" rtlCol="0">
            <a:spAutoFit/>
          </a:bodyPr>
          <a:lstStyle/>
          <a:p>
            <a:pPr marL="1800860">
              <a:lnSpc>
                <a:spcPct val="100000"/>
              </a:lnSpc>
              <a:spcBef>
                <a:spcPts val="100"/>
              </a:spcBef>
            </a:pPr>
            <a:r>
              <a:rPr spc="515" dirty="0"/>
              <a:t>FUERZA</a:t>
            </a:r>
            <a:r>
              <a:rPr spc="765" dirty="0"/>
              <a:t> </a:t>
            </a:r>
            <a:r>
              <a:rPr spc="560" dirty="0"/>
              <a:t>MÁXIMA</a:t>
            </a:r>
          </a:p>
        </p:txBody>
      </p:sp>
      <p:sp>
        <p:nvSpPr>
          <p:cNvPr id="3" name="object 3"/>
          <p:cNvSpPr/>
          <p:nvPr/>
        </p:nvSpPr>
        <p:spPr>
          <a:xfrm>
            <a:off x="13162781" y="310599"/>
            <a:ext cx="223520" cy="793115"/>
          </a:xfrm>
          <a:custGeom>
            <a:avLst/>
            <a:gdLst/>
            <a:ahLst/>
            <a:cxnLst/>
            <a:rect l="l" t="t" r="r" b="b"/>
            <a:pathLst>
              <a:path w="223519" h="793115">
                <a:moveTo>
                  <a:pt x="204469" y="156291"/>
                </a:moveTo>
                <a:lnTo>
                  <a:pt x="204469" y="16020"/>
                </a:lnTo>
                <a:lnTo>
                  <a:pt x="205739" y="16372"/>
                </a:lnTo>
                <a:lnTo>
                  <a:pt x="212089" y="19900"/>
                </a:lnTo>
                <a:lnTo>
                  <a:pt x="213359" y="19841"/>
                </a:lnTo>
                <a:lnTo>
                  <a:pt x="215899" y="25044"/>
                </a:lnTo>
                <a:lnTo>
                  <a:pt x="215899" y="23692"/>
                </a:lnTo>
                <a:lnTo>
                  <a:pt x="217169" y="22222"/>
                </a:lnTo>
                <a:lnTo>
                  <a:pt x="218439" y="18988"/>
                </a:lnTo>
                <a:lnTo>
                  <a:pt x="219709" y="17137"/>
                </a:lnTo>
                <a:lnTo>
                  <a:pt x="220979" y="15226"/>
                </a:lnTo>
                <a:lnTo>
                  <a:pt x="220979" y="16990"/>
                </a:lnTo>
                <a:lnTo>
                  <a:pt x="223519" y="18753"/>
                </a:lnTo>
                <a:lnTo>
                  <a:pt x="223519" y="108025"/>
                </a:lnTo>
                <a:lnTo>
                  <a:pt x="220979" y="110435"/>
                </a:lnTo>
                <a:lnTo>
                  <a:pt x="217169" y="116490"/>
                </a:lnTo>
                <a:lnTo>
                  <a:pt x="214629" y="116990"/>
                </a:lnTo>
                <a:lnTo>
                  <a:pt x="212089" y="110700"/>
                </a:lnTo>
                <a:lnTo>
                  <a:pt x="207009" y="116255"/>
                </a:lnTo>
                <a:lnTo>
                  <a:pt x="207009" y="154997"/>
                </a:lnTo>
                <a:lnTo>
                  <a:pt x="204469" y="156291"/>
                </a:lnTo>
                <a:close/>
              </a:path>
              <a:path w="223519" h="793115">
                <a:moveTo>
                  <a:pt x="207009" y="154997"/>
                </a:moveTo>
                <a:lnTo>
                  <a:pt x="207009" y="116255"/>
                </a:lnTo>
                <a:lnTo>
                  <a:pt x="219709" y="119665"/>
                </a:lnTo>
                <a:lnTo>
                  <a:pt x="219709" y="133657"/>
                </a:lnTo>
                <a:lnTo>
                  <a:pt x="218439" y="144033"/>
                </a:lnTo>
                <a:lnTo>
                  <a:pt x="215899" y="146473"/>
                </a:lnTo>
                <a:lnTo>
                  <a:pt x="214629" y="149001"/>
                </a:lnTo>
                <a:lnTo>
                  <a:pt x="212089" y="149177"/>
                </a:lnTo>
                <a:lnTo>
                  <a:pt x="212089" y="210641"/>
                </a:lnTo>
                <a:lnTo>
                  <a:pt x="209549" y="219585"/>
                </a:lnTo>
                <a:lnTo>
                  <a:pt x="209549" y="160318"/>
                </a:lnTo>
                <a:lnTo>
                  <a:pt x="207009" y="154997"/>
                </a:lnTo>
                <a:close/>
              </a:path>
              <a:path w="223519" h="793115">
                <a:moveTo>
                  <a:pt x="212089" y="198520"/>
                </a:moveTo>
                <a:lnTo>
                  <a:pt x="212089" y="149177"/>
                </a:lnTo>
                <a:lnTo>
                  <a:pt x="214629" y="151793"/>
                </a:lnTo>
                <a:lnTo>
                  <a:pt x="215899" y="154380"/>
                </a:lnTo>
                <a:lnTo>
                  <a:pt x="218439" y="157907"/>
                </a:lnTo>
                <a:lnTo>
                  <a:pt x="218439" y="159230"/>
                </a:lnTo>
                <a:lnTo>
                  <a:pt x="215899" y="165403"/>
                </a:lnTo>
                <a:lnTo>
                  <a:pt x="215899" y="183775"/>
                </a:lnTo>
                <a:lnTo>
                  <a:pt x="214629" y="186508"/>
                </a:lnTo>
                <a:lnTo>
                  <a:pt x="212089" y="198520"/>
                </a:lnTo>
                <a:close/>
              </a:path>
              <a:path w="223519" h="793115">
                <a:moveTo>
                  <a:pt x="172719" y="26866"/>
                </a:moveTo>
                <a:lnTo>
                  <a:pt x="180339" y="15685"/>
                </a:lnTo>
                <a:lnTo>
                  <a:pt x="184149" y="10500"/>
                </a:lnTo>
                <a:lnTo>
                  <a:pt x="187959" y="5555"/>
                </a:lnTo>
                <a:lnTo>
                  <a:pt x="193039" y="0"/>
                </a:lnTo>
                <a:lnTo>
                  <a:pt x="198119" y="970"/>
                </a:lnTo>
                <a:lnTo>
                  <a:pt x="205739" y="8348"/>
                </a:lnTo>
                <a:lnTo>
                  <a:pt x="207009" y="9435"/>
                </a:lnTo>
                <a:lnTo>
                  <a:pt x="210819" y="11463"/>
                </a:lnTo>
                <a:lnTo>
                  <a:pt x="209549" y="11566"/>
                </a:lnTo>
                <a:lnTo>
                  <a:pt x="207009" y="11610"/>
                </a:lnTo>
                <a:lnTo>
                  <a:pt x="205739" y="12345"/>
                </a:lnTo>
                <a:lnTo>
                  <a:pt x="204469" y="13198"/>
                </a:lnTo>
                <a:lnTo>
                  <a:pt x="204469" y="156291"/>
                </a:lnTo>
                <a:lnTo>
                  <a:pt x="201929" y="157614"/>
                </a:lnTo>
                <a:lnTo>
                  <a:pt x="199389" y="158907"/>
                </a:lnTo>
                <a:lnTo>
                  <a:pt x="199389" y="267611"/>
                </a:lnTo>
                <a:lnTo>
                  <a:pt x="194309" y="285372"/>
                </a:lnTo>
                <a:lnTo>
                  <a:pt x="190499" y="301118"/>
                </a:lnTo>
                <a:lnTo>
                  <a:pt x="189229" y="308026"/>
                </a:lnTo>
                <a:lnTo>
                  <a:pt x="186689" y="316815"/>
                </a:lnTo>
                <a:lnTo>
                  <a:pt x="185419" y="318608"/>
                </a:lnTo>
                <a:lnTo>
                  <a:pt x="182879" y="324193"/>
                </a:lnTo>
                <a:lnTo>
                  <a:pt x="181609" y="333188"/>
                </a:lnTo>
                <a:lnTo>
                  <a:pt x="181609" y="334922"/>
                </a:lnTo>
                <a:lnTo>
                  <a:pt x="177799" y="344686"/>
                </a:lnTo>
                <a:lnTo>
                  <a:pt x="175259" y="352875"/>
                </a:lnTo>
                <a:lnTo>
                  <a:pt x="173989" y="355608"/>
                </a:lnTo>
                <a:lnTo>
                  <a:pt x="173989" y="28013"/>
                </a:lnTo>
                <a:lnTo>
                  <a:pt x="172719" y="26866"/>
                </a:lnTo>
                <a:close/>
              </a:path>
              <a:path w="223519" h="793115">
                <a:moveTo>
                  <a:pt x="199389" y="267611"/>
                </a:moveTo>
                <a:lnTo>
                  <a:pt x="199389" y="158907"/>
                </a:lnTo>
                <a:lnTo>
                  <a:pt x="201929" y="162728"/>
                </a:lnTo>
                <a:lnTo>
                  <a:pt x="204469" y="161935"/>
                </a:lnTo>
                <a:lnTo>
                  <a:pt x="207009" y="161111"/>
                </a:lnTo>
                <a:lnTo>
                  <a:pt x="209549" y="160318"/>
                </a:lnTo>
                <a:lnTo>
                  <a:pt x="209549" y="219585"/>
                </a:lnTo>
                <a:lnTo>
                  <a:pt x="208279" y="228550"/>
                </a:lnTo>
                <a:lnTo>
                  <a:pt x="203199" y="250589"/>
                </a:lnTo>
                <a:lnTo>
                  <a:pt x="201929" y="254704"/>
                </a:lnTo>
                <a:lnTo>
                  <a:pt x="199389" y="267611"/>
                </a:lnTo>
                <a:close/>
              </a:path>
              <a:path w="223519" h="793115">
                <a:moveTo>
                  <a:pt x="130809" y="39873"/>
                </a:moveTo>
                <a:lnTo>
                  <a:pt x="130809" y="36067"/>
                </a:lnTo>
                <a:lnTo>
                  <a:pt x="134619" y="37595"/>
                </a:lnTo>
                <a:lnTo>
                  <a:pt x="138429" y="38095"/>
                </a:lnTo>
                <a:lnTo>
                  <a:pt x="140969" y="27337"/>
                </a:lnTo>
                <a:lnTo>
                  <a:pt x="144779" y="27072"/>
                </a:lnTo>
                <a:lnTo>
                  <a:pt x="151129" y="33186"/>
                </a:lnTo>
                <a:lnTo>
                  <a:pt x="153669" y="34862"/>
                </a:lnTo>
                <a:lnTo>
                  <a:pt x="157479" y="38624"/>
                </a:lnTo>
                <a:lnTo>
                  <a:pt x="158749" y="40682"/>
                </a:lnTo>
                <a:lnTo>
                  <a:pt x="161289" y="43327"/>
                </a:lnTo>
                <a:lnTo>
                  <a:pt x="166369" y="40300"/>
                </a:lnTo>
                <a:lnTo>
                  <a:pt x="170179" y="34891"/>
                </a:lnTo>
                <a:lnTo>
                  <a:pt x="173989" y="28013"/>
                </a:lnTo>
                <a:lnTo>
                  <a:pt x="173989" y="355608"/>
                </a:lnTo>
                <a:lnTo>
                  <a:pt x="171449" y="361075"/>
                </a:lnTo>
                <a:lnTo>
                  <a:pt x="168909" y="369314"/>
                </a:lnTo>
                <a:lnTo>
                  <a:pt x="166369" y="375986"/>
                </a:lnTo>
                <a:lnTo>
                  <a:pt x="165099" y="382923"/>
                </a:lnTo>
                <a:lnTo>
                  <a:pt x="162559" y="389655"/>
                </a:lnTo>
                <a:lnTo>
                  <a:pt x="160019" y="400157"/>
                </a:lnTo>
                <a:lnTo>
                  <a:pt x="153669" y="421128"/>
                </a:lnTo>
                <a:lnTo>
                  <a:pt x="149859" y="431630"/>
                </a:lnTo>
                <a:lnTo>
                  <a:pt x="147320" y="440572"/>
                </a:lnTo>
                <a:lnTo>
                  <a:pt x="147320" y="161729"/>
                </a:lnTo>
                <a:lnTo>
                  <a:pt x="146049" y="161111"/>
                </a:lnTo>
                <a:lnTo>
                  <a:pt x="142239" y="163963"/>
                </a:lnTo>
                <a:lnTo>
                  <a:pt x="138429" y="166755"/>
                </a:lnTo>
                <a:lnTo>
                  <a:pt x="138429" y="214806"/>
                </a:lnTo>
                <a:lnTo>
                  <a:pt x="135889" y="209201"/>
                </a:lnTo>
                <a:lnTo>
                  <a:pt x="133349" y="219058"/>
                </a:lnTo>
                <a:lnTo>
                  <a:pt x="133349" y="39418"/>
                </a:lnTo>
                <a:lnTo>
                  <a:pt x="130809" y="39873"/>
                </a:lnTo>
                <a:close/>
              </a:path>
              <a:path w="223519" h="793115">
                <a:moveTo>
                  <a:pt x="138429" y="214806"/>
                </a:moveTo>
                <a:lnTo>
                  <a:pt x="138429" y="166755"/>
                </a:lnTo>
                <a:lnTo>
                  <a:pt x="146049" y="172840"/>
                </a:lnTo>
                <a:lnTo>
                  <a:pt x="147320" y="161729"/>
                </a:lnTo>
                <a:lnTo>
                  <a:pt x="147320" y="440572"/>
                </a:lnTo>
                <a:lnTo>
                  <a:pt x="146049" y="445043"/>
                </a:lnTo>
                <a:lnTo>
                  <a:pt x="139699" y="464221"/>
                </a:lnTo>
                <a:lnTo>
                  <a:pt x="139699" y="217608"/>
                </a:lnTo>
                <a:lnTo>
                  <a:pt x="138429" y="214806"/>
                </a:lnTo>
                <a:close/>
              </a:path>
              <a:path w="223519" h="793115">
                <a:moveTo>
                  <a:pt x="132079" y="238159"/>
                </a:moveTo>
                <a:lnTo>
                  <a:pt x="132079" y="223987"/>
                </a:lnTo>
                <a:lnTo>
                  <a:pt x="139699" y="221341"/>
                </a:lnTo>
                <a:lnTo>
                  <a:pt x="139699" y="464221"/>
                </a:lnTo>
                <a:lnTo>
                  <a:pt x="137159" y="471892"/>
                </a:lnTo>
                <a:lnTo>
                  <a:pt x="135889" y="476363"/>
                </a:lnTo>
                <a:lnTo>
                  <a:pt x="135889" y="241241"/>
                </a:lnTo>
                <a:lnTo>
                  <a:pt x="134619" y="235362"/>
                </a:lnTo>
                <a:lnTo>
                  <a:pt x="132079" y="238159"/>
                </a:lnTo>
                <a:close/>
              </a:path>
              <a:path w="223519" h="793115">
                <a:moveTo>
                  <a:pt x="125729" y="264267"/>
                </a:moveTo>
                <a:lnTo>
                  <a:pt x="125729" y="245151"/>
                </a:lnTo>
                <a:lnTo>
                  <a:pt x="133349" y="244386"/>
                </a:lnTo>
                <a:lnTo>
                  <a:pt x="135889" y="241241"/>
                </a:lnTo>
                <a:lnTo>
                  <a:pt x="135889" y="476363"/>
                </a:lnTo>
                <a:lnTo>
                  <a:pt x="133349" y="485305"/>
                </a:lnTo>
                <a:lnTo>
                  <a:pt x="129539" y="495257"/>
                </a:lnTo>
                <a:lnTo>
                  <a:pt x="129539" y="265286"/>
                </a:lnTo>
                <a:lnTo>
                  <a:pt x="128269" y="263934"/>
                </a:lnTo>
                <a:lnTo>
                  <a:pt x="126999" y="263728"/>
                </a:lnTo>
                <a:lnTo>
                  <a:pt x="125729" y="264267"/>
                </a:lnTo>
                <a:close/>
              </a:path>
              <a:path w="223519" h="793115">
                <a:moveTo>
                  <a:pt x="114299" y="20958"/>
                </a:moveTo>
                <a:lnTo>
                  <a:pt x="116839" y="10670"/>
                </a:lnTo>
                <a:lnTo>
                  <a:pt x="119379" y="6878"/>
                </a:lnTo>
                <a:lnTo>
                  <a:pt x="123189" y="558"/>
                </a:lnTo>
                <a:lnTo>
                  <a:pt x="125729" y="2351"/>
                </a:lnTo>
                <a:lnTo>
                  <a:pt x="129539" y="8377"/>
                </a:lnTo>
                <a:lnTo>
                  <a:pt x="130809" y="11669"/>
                </a:lnTo>
                <a:lnTo>
                  <a:pt x="133349" y="16078"/>
                </a:lnTo>
                <a:lnTo>
                  <a:pt x="133349" y="24367"/>
                </a:lnTo>
                <a:lnTo>
                  <a:pt x="130809" y="36067"/>
                </a:lnTo>
                <a:lnTo>
                  <a:pt x="130809" y="39873"/>
                </a:lnTo>
                <a:lnTo>
                  <a:pt x="128269" y="40329"/>
                </a:lnTo>
                <a:lnTo>
                  <a:pt x="126999" y="44356"/>
                </a:lnTo>
                <a:lnTo>
                  <a:pt x="126999" y="243752"/>
                </a:lnTo>
                <a:lnTo>
                  <a:pt x="125729" y="245151"/>
                </a:lnTo>
                <a:lnTo>
                  <a:pt x="125729" y="264267"/>
                </a:lnTo>
                <a:lnTo>
                  <a:pt x="123189" y="265345"/>
                </a:lnTo>
                <a:lnTo>
                  <a:pt x="121919" y="272253"/>
                </a:lnTo>
                <a:lnTo>
                  <a:pt x="121919" y="518521"/>
                </a:lnTo>
                <a:lnTo>
                  <a:pt x="120649" y="525546"/>
                </a:lnTo>
                <a:lnTo>
                  <a:pt x="119379" y="532101"/>
                </a:lnTo>
                <a:lnTo>
                  <a:pt x="116839" y="537903"/>
                </a:lnTo>
                <a:lnTo>
                  <a:pt x="116839" y="178895"/>
                </a:lnTo>
                <a:lnTo>
                  <a:pt x="115569" y="177102"/>
                </a:lnTo>
                <a:lnTo>
                  <a:pt x="115569" y="27807"/>
                </a:lnTo>
                <a:lnTo>
                  <a:pt x="114299" y="20958"/>
                </a:lnTo>
                <a:close/>
              </a:path>
              <a:path w="223519" h="793115">
                <a:moveTo>
                  <a:pt x="126999" y="243752"/>
                </a:moveTo>
                <a:lnTo>
                  <a:pt x="126999" y="51205"/>
                </a:lnTo>
                <a:lnTo>
                  <a:pt x="128269" y="52410"/>
                </a:lnTo>
                <a:lnTo>
                  <a:pt x="128269" y="53615"/>
                </a:lnTo>
                <a:lnTo>
                  <a:pt x="129539" y="53027"/>
                </a:lnTo>
                <a:lnTo>
                  <a:pt x="132079" y="52645"/>
                </a:lnTo>
                <a:lnTo>
                  <a:pt x="133349" y="47883"/>
                </a:lnTo>
                <a:lnTo>
                  <a:pt x="133349" y="219058"/>
                </a:lnTo>
                <a:lnTo>
                  <a:pt x="132079" y="223987"/>
                </a:lnTo>
                <a:lnTo>
                  <a:pt x="132079" y="238159"/>
                </a:lnTo>
                <a:lnTo>
                  <a:pt x="126999" y="243752"/>
                </a:lnTo>
                <a:close/>
              </a:path>
              <a:path w="223519" h="793115">
                <a:moveTo>
                  <a:pt x="121919" y="518521"/>
                </a:moveTo>
                <a:lnTo>
                  <a:pt x="121919" y="272253"/>
                </a:lnTo>
                <a:lnTo>
                  <a:pt x="124459" y="275221"/>
                </a:lnTo>
                <a:lnTo>
                  <a:pt x="125729" y="272400"/>
                </a:lnTo>
                <a:lnTo>
                  <a:pt x="128269" y="270077"/>
                </a:lnTo>
                <a:lnTo>
                  <a:pt x="129539" y="266668"/>
                </a:lnTo>
                <a:lnTo>
                  <a:pt x="129539" y="495257"/>
                </a:lnTo>
                <a:lnTo>
                  <a:pt x="125729" y="505208"/>
                </a:lnTo>
                <a:lnTo>
                  <a:pt x="124459" y="511878"/>
                </a:lnTo>
                <a:lnTo>
                  <a:pt x="121919" y="518521"/>
                </a:lnTo>
                <a:close/>
              </a:path>
              <a:path w="223519" h="793115">
                <a:moveTo>
                  <a:pt x="107949" y="190785"/>
                </a:moveTo>
                <a:lnTo>
                  <a:pt x="107949" y="184392"/>
                </a:lnTo>
                <a:lnTo>
                  <a:pt x="110489" y="186420"/>
                </a:lnTo>
                <a:lnTo>
                  <a:pt x="114299" y="181658"/>
                </a:lnTo>
                <a:lnTo>
                  <a:pt x="116839" y="179189"/>
                </a:lnTo>
                <a:lnTo>
                  <a:pt x="116839" y="537903"/>
                </a:lnTo>
                <a:lnTo>
                  <a:pt x="113029" y="546666"/>
                </a:lnTo>
                <a:lnTo>
                  <a:pt x="113029" y="187919"/>
                </a:lnTo>
                <a:lnTo>
                  <a:pt x="109219" y="190095"/>
                </a:lnTo>
                <a:lnTo>
                  <a:pt x="107949" y="190785"/>
                </a:lnTo>
                <a:close/>
              </a:path>
              <a:path w="223519" h="793115">
                <a:moveTo>
                  <a:pt x="109219" y="51244"/>
                </a:moveTo>
                <a:lnTo>
                  <a:pt x="111759" y="39814"/>
                </a:lnTo>
                <a:lnTo>
                  <a:pt x="114299" y="34126"/>
                </a:lnTo>
                <a:lnTo>
                  <a:pt x="115569" y="27807"/>
                </a:lnTo>
                <a:lnTo>
                  <a:pt x="115569" y="177102"/>
                </a:lnTo>
                <a:lnTo>
                  <a:pt x="110489" y="182070"/>
                </a:lnTo>
                <a:lnTo>
                  <a:pt x="110489" y="57495"/>
                </a:lnTo>
                <a:lnTo>
                  <a:pt x="109219" y="51244"/>
                </a:lnTo>
                <a:close/>
              </a:path>
              <a:path w="223519" h="793115">
                <a:moveTo>
                  <a:pt x="102869" y="208554"/>
                </a:moveTo>
                <a:lnTo>
                  <a:pt x="102869" y="203822"/>
                </a:lnTo>
                <a:lnTo>
                  <a:pt x="105409" y="204910"/>
                </a:lnTo>
                <a:lnTo>
                  <a:pt x="106679" y="206879"/>
                </a:lnTo>
                <a:lnTo>
                  <a:pt x="110489" y="206791"/>
                </a:lnTo>
                <a:lnTo>
                  <a:pt x="111759" y="203998"/>
                </a:lnTo>
                <a:lnTo>
                  <a:pt x="113029" y="198031"/>
                </a:lnTo>
                <a:lnTo>
                  <a:pt x="113029" y="211670"/>
                </a:lnTo>
                <a:lnTo>
                  <a:pt x="102869" y="208554"/>
                </a:lnTo>
                <a:close/>
              </a:path>
              <a:path w="223519" h="793115">
                <a:moveTo>
                  <a:pt x="109219" y="555793"/>
                </a:moveTo>
                <a:lnTo>
                  <a:pt x="109219" y="219754"/>
                </a:lnTo>
                <a:lnTo>
                  <a:pt x="113029" y="211847"/>
                </a:lnTo>
                <a:lnTo>
                  <a:pt x="113029" y="546666"/>
                </a:lnTo>
                <a:lnTo>
                  <a:pt x="111759" y="549628"/>
                </a:lnTo>
                <a:lnTo>
                  <a:pt x="109219" y="555793"/>
                </a:lnTo>
                <a:close/>
              </a:path>
              <a:path w="223519" h="793115">
                <a:moveTo>
                  <a:pt x="72389" y="254175"/>
                </a:moveTo>
                <a:lnTo>
                  <a:pt x="74929" y="243945"/>
                </a:lnTo>
                <a:lnTo>
                  <a:pt x="77469" y="237978"/>
                </a:lnTo>
                <a:lnTo>
                  <a:pt x="78739" y="231747"/>
                </a:lnTo>
                <a:lnTo>
                  <a:pt x="81279" y="224486"/>
                </a:lnTo>
                <a:lnTo>
                  <a:pt x="83819" y="209671"/>
                </a:lnTo>
                <a:lnTo>
                  <a:pt x="87629" y="190714"/>
                </a:lnTo>
                <a:lnTo>
                  <a:pt x="87629" y="184362"/>
                </a:lnTo>
                <a:lnTo>
                  <a:pt x="90169" y="171853"/>
                </a:lnTo>
                <a:lnTo>
                  <a:pt x="93979" y="134274"/>
                </a:lnTo>
                <a:lnTo>
                  <a:pt x="95249" y="131423"/>
                </a:lnTo>
                <a:lnTo>
                  <a:pt x="96519" y="128718"/>
                </a:lnTo>
                <a:lnTo>
                  <a:pt x="97789" y="121869"/>
                </a:lnTo>
                <a:lnTo>
                  <a:pt x="97789" y="117784"/>
                </a:lnTo>
                <a:lnTo>
                  <a:pt x="99059" y="107995"/>
                </a:lnTo>
                <a:lnTo>
                  <a:pt x="100329" y="102204"/>
                </a:lnTo>
                <a:lnTo>
                  <a:pt x="102869" y="81540"/>
                </a:lnTo>
                <a:lnTo>
                  <a:pt x="106679" y="68665"/>
                </a:lnTo>
                <a:lnTo>
                  <a:pt x="109219" y="63315"/>
                </a:lnTo>
                <a:lnTo>
                  <a:pt x="110489" y="57701"/>
                </a:lnTo>
                <a:lnTo>
                  <a:pt x="110489" y="182070"/>
                </a:lnTo>
                <a:lnTo>
                  <a:pt x="107949" y="184392"/>
                </a:lnTo>
                <a:lnTo>
                  <a:pt x="107949" y="190785"/>
                </a:lnTo>
                <a:lnTo>
                  <a:pt x="106679" y="191476"/>
                </a:lnTo>
                <a:lnTo>
                  <a:pt x="104139" y="194857"/>
                </a:lnTo>
                <a:lnTo>
                  <a:pt x="104139" y="201544"/>
                </a:lnTo>
                <a:lnTo>
                  <a:pt x="102869" y="201882"/>
                </a:lnTo>
                <a:lnTo>
                  <a:pt x="102869" y="208496"/>
                </a:lnTo>
                <a:lnTo>
                  <a:pt x="101599" y="211112"/>
                </a:lnTo>
                <a:lnTo>
                  <a:pt x="100329" y="213346"/>
                </a:lnTo>
                <a:lnTo>
                  <a:pt x="99059" y="222605"/>
                </a:lnTo>
                <a:lnTo>
                  <a:pt x="97789" y="229542"/>
                </a:lnTo>
                <a:lnTo>
                  <a:pt x="96519" y="238096"/>
                </a:lnTo>
                <a:lnTo>
                  <a:pt x="96519" y="252891"/>
                </a:lnTo>
                <a:lnTo>
                  <a:pt x="90169" y="256321"/>
                </a:lnTo>
                <a:lnTo>
                  <a:pt x="90169" y="269901"/>
                </a:lnTo>
                <a:lnTo>
                  <a:pt x="88899" y="272458"/>
                </a:lnTo>
                <a:lnTo>
                  <a:pt x="87629" y="276691"/>
                </a:lnTo>
                <a:lnTo>
                  <a:pt x="85089" y="281865"/>
                </a:lnTo>
                <a:lnTo>
                  <a:pt x="85089" y="291330"/>
                </a:lnTo>
                <a:lnTo>
                  <a:pt x="82549" y="293329"/>
                </a:lnTo>
                <a:lnTo>
                  <a:pt x="82549" y="664870"/>
                </a:lnTo>
                <a:lnTo>
                  <a:pt x="80009" y="674272"/>
                </a:lnTo>
                <a:lnTo>
                  <a:pt x="77469" y="688293"/>
                </a:lnTo>
                <a:lnTo>
                  <a:pt x="73659" y="698509"/>
                </a:lnTo>
                <a:lnTo>
                  <a:pt x="73659" y="258525"/>
                </a:lnTo>
                <a:lnTo>
                  <a:pt x="72389" y="254175"/>
                </a:lnTo>
                <a:close/>
              </a:path>
              <a:path w="223519" h="793115">
                <a:moveTo>
                  <a:pt x="90169" y="269901"/>
                </a:moveTo>
                <a:lnTo>
                  <a:pt x="90169" y="264522"/>
                </a:lnTo>
                <a:lnTo>
                  <a:pt x="91439" y="266638"/>
                </a:lnTo>
                <a:lnTo>
                  <a:pt x="101599" y="261641"/>
                </a:lnTo>
                <a:lnTo>
                  <a:pt x="102869" y="257526"/>
                </a:lnTo>
                <a:lnTo>
                  <a:pt x="102869" y="253264"/>
                </a:lnTo>
                <a:lnTo>
                  <a:pt x="107949" y="220841"/>
                </a:lnTo>
                <a:lnTo>
                  <a:pt x="109219" y="220312"/>
                </a:lnTo>
                <a:lnTo>
                  <a:pt x="109219" y="557733"/>
                </a:lnTo>
                <a:lnTo>
                  <a:pt x="110489" y="561261"/>
                </a:lnTo>
                <a:lnTo>
                  <a:pt x="109219" y="564288"/>
                </a:lnTo>
                <a:lnTo>
                  <a:pt x="101599" y="592000"/>
                </a:lnTo>
                <a:lnTo>
                  <a:pt x="101599" y="271077"/>
                </a:lnTo>
                <a:lnTo>
                  <a:pt x="97789" y="271106"/>
                </a:lnTo>
                <a:lnTo>
                  <a:pt x="93979" y="269460"/>
                </a:lnTo>
                <a:lnTo>
                  <a:pt x="92709" y="268696"/>
                </a:lnTo>
                <a:lnTo>
                  <a:pt x="91439" y="267373"/>
                </a:lnTo>
                <a:lnTo>
                  <a:pt x="90169" y="269901"/>
                </a:lnTo>
                <a:close/>
              </a:path>
              <a:path w="223519" h="793115">
                <a:moveTo>
                  <a:pt x="104139" y="201544"/>
                </a:moveTo>
                <a:lnTo>
                  <a:pt x="104139" y="194857"/>
                </a:lnTo>
                <a:lnTo>
                  <a:pt x="106679" y="197678"/>
                </a:lnTo>
                <a:lnTo>
                  <a:pt x="107949" y="200030"/>
                </a:lnTo>
                <a:lnTo>
                  <a:pt x="105409" y="201206"/>
                </a:lnTo>
                <a:lnTo>
                  <a:pt x="104139" y="201544"/>
                </a:lnTo>
                <a:close/>
              </a:path>
              <a:path w="223519" h="793115">
                <a:moveTo>
                  <a:pt x="85089" y="289390"/>
                </a:moveTo>
                <a:lnTo>
                  <a:pt x="85089" y="281865"/>
                </a:lnTo>
                <a:lnTo>
                  <a:pt x="86359" y="283834"/>
                </a:lnTo>
                <a:lnTo>
                  <a:pt x="90169" y="285421"/>
                </a:lnTo>
                <a:lnTo>
                  <a:pt x="97789" y="280277"/>
                </a:lnTo>
                <a:lnTo>
                  <a:pt x="101599" y="271077"/>
                </a:lnTo>
                <a:lnTo>
                  <a:pt x="101599" y="592000"/>
                </a:lnTo>
                <a:lnTo>
                  <a:pt x="99059" y="601237"/>
                </a:lnTo>
                <a:lnTo>
                  <a:pt x="91439" y="635265"/>
                </a:lnTo>
                <a:lnTo>
                  <a:pt x="90169" y="638943"/>
                </a:lnTo>
                <a:lnTo>
                  <a:pt x="90169" y="294416"/>
                </a:lnTo>
                <a:lnTo>
                  <a:pt x="88899" y="292770"/>
                </a:lnTo>
                <a:lnTo>
                  <a:pt x="88899" y="291359"/>
                </a:lnTo>
                <a:lnTo>
                  <a:pt x="85089" y="289390"/>
                </a:lnTo>
                <a:close/>
              </a:path>
              <a:path w="223519" h="793115">
                <a:moveTo>
                  <a:pt x="96519" y="252891"/>
                </a:moveTo>
                <a:lnTo>
                  <a:pt x="96519" y="246650"/>
                </a:lnTo>
                <a:lnTo>
                  <a:pt x="97789" y="252206"/>
                </a:lnTo>
                <a:lnTo>
                  <a:pt x="96519" y="252891"/>
                </a:lnTo>
                <a:close/>
              </a:path>
              <a:path w="223519" h="793115">
                <a:moveTo>
                  <a:pt x="82549" y="664870"/>
                </a:moveTo>
                <a:lnTo>
                  <a:pt x="82549" y="293329"/>
                </a:lnTo>
                <a:lnTo>
                  <a:pt x="83819" y="296591"/>
                </a:lnTo>
                <a:lnTo>
                  <a:pt x="85089" y="298414"/>
                </a:lnTo>
                <a:lnTo>
                  <a:pt x="87629" y="299031"/>
                </a:lnTo>
                <a:lnTo>
                  <a:pt x="90169" y="296915"/>
                </a:lnTo>
                <a:lnTo>
                  <a:pt x="90169" y="638943"/>
                </a:lnTo>
                <a:lnTo>
                  <a:pt x="87629" y="646299"/>
                </a:lnTo>
                <a:lnTo>
                  <a:pt x="82549" y="664870"/>
                </a:lnTo>
                <a:close/>
              </a:path>
              <a:path w="223519" h="793115">
                <a:moveTo>
                  <a:pt x="45719" y="382600"/>
                </a:moveTo>
                <a:lnTo>
                  <a:pt x="45719" y="374439"/>
                </a:lnTo>
                <a:lnTo>
                  <a:pt x="46989" y="366565"/>
                </a:lnTo>
                <a:lnTo>
                  <a:pt x="49529" y="358823"/>
                </a:lnTo>
                <a:lnTo>
                  <a:pt x="50799" y="351059"/>
                </a:lnTo>
                <a:lnTo>
                  <a:pt x="55879" y="332383"/>
                </a:lnTo>
                <a:lnTo>
                  <a:pt x="57149" y="323046"/>
                </a:lnTo>
                <a:lnTo>
                  <a:pt x="59689" y="313728"/>
                </a:lnTo>
                <a:lnTo>
                  <a:pt x="67309" y="280903"/>
                </a:lnTo>
                <a:lnTo>
                  <a:pt x="71119" y="267432"/>
                </a:lnTo>
                <a:lnTo>
                  <a:pt x="72389" y="265168"/>
                </a:lnTo>
                <a:lnTo>
                  <a:pt x="73659" y="258525"/>
                </a:lnTo>
                <a:lnTo>
                  <a:pt x="73659" y="698509"/>
                </a:lnTo>
                <a:lnTo>
                  <a:pt x="72389" y="701914"/>
                </a:lnTo>
                <a:lnTo>
                  <a:pt x="69849" y="708028"/>
                </a:lnTo>
                <a:lnTo>
                  <a:pt x="68579" y="710732"/>
                </a:lnTo>
                <a:lnTo>
                  <a:pt x="67309" y="710997"/>
                </a:lnTo>
                <a:lnTo>
                  <a:pt x="63499" y="710615"/>
                </a:lnTo>
                <a:lnTo>
                  <a:pt x="60959" y="714642"/>
                </a:lnTo>
                <a:lnTo>
                  <a:pt x="59689" y="719815"/>
                </a:lnTo>
                <a:lnTo>
                  <a:pt x="59689" y="735512"/>
                </a:lnTo>
                <a:lnTo>
                  <a:pt x="58419" y="737158"/>
                </a:lnTo>
                <a:lnTo>
                  <a:pt x="57149" y="739657"/>
                </a:lnTo>
                <a:lnTo>
                  <a:pt x="55879" y="742390"/>
                </a:lnTo>
                <a:lnTo>
                  <a:pt x="54609" y="745006"/>
                </a:lnTo>
                <a:lnTo>
                  <a:pt x="46989" y="758851"/>
                </a:lnTo>
                <a:lnTo>
                  <a:pt x="46989" y="383276"/>
                </a:lnTo>
                <a:lnTo>
                  <a:pt x="45719" y="382600"/>
                </a:lnTo>
                <a:close/>
              </a:path>
              <a:path w="223519" h="793115">
                <a:moveTo>
                  <a:pt x="59689" y="735512"/>
                </a:moveTo>
                <a:lnTo>
                  <a:pt x="59689" y="719815"/>
                </a:lnTo>
                <a:lnTo>
                  <a:pt x="60959" y="721285"/>
                </a:lnTo>
                <a:lnTo>
                  <a:pt x="67309" y="728105"/>
                </a:lnTo>
                <a:lnTo>
                  <a:pt x="62229" y="732220"/>
                </a:lnTo>
                <a:lnTo>
                  <a:pt x="59689" y="735512"/>
                </a:lnTo>
                <a:close/>
              </a:path>
              <a:path w="223519" h="793115">
                <a:moveTo>
                  <a:pt x="0" y="732502"/>
                </a:moveTo>
                <a:lnTo>
                  <a:pt x="0" y="714407"/>
                </a:lnTo>
                <a:lnTo>
                  <a:pt x="1269" y="709939"/>
                </a:lnTo>
                <a:lnTo>
                  <a:pt x="1269" y="698827"/>
                </a:lnTo>
                <a:lnTo>
                  <a:pt x="2539" y="679545"/>
                </a:lnTo>
                <a:lnTo>
                  <a:pt x="6349" y="631396"/>
                </a:lnTo>
                <a:lnTo>
                  <a:pt x="7619" y="625047"/>
                </a:lnTo>
                <a:lnTo>
                  <a:pt x="7619" y="612348"/>
                </a:lnTo>
                <a:lnTo>
                  <a:pt x="8889" y="605999"/>
                </a:lnTo>
                <a:lnTo>
                  <a:pt x="10159" y="582634"/>
                </a:lnTo>
                <a:lnTo>
                  <a:pt x="12699" y="559291"/>
                </a:lnTo>
                <a:lnTo>
                  <a:pt x="16509" y="534312"/>
                </a:lnTo>
                <a:lnTo>
                  <a:pt x="19049" y="519197"/>
                </a:lnTo>
                <a:lnTo>
                  <a:pt x="20319" y="512377"/>
                </a:lnTo>
                <a:lnTo>
                  <a:pt x="22859" y="495089"/>
                </a:lnTo>
                <a:lnTo>
                  <a:pt x="24129" y="484592"/>
                </a:lnTo>
                <a:lnTo>
                  <a:pt x="26669" y="474105"/>
                </a:lnTo>
                <a:lnTo>
                  <a:pt x="29209" y="453717"/>
                </a:lnTo>
                <a:lnTo>
                  <a:pt x="34289" y="433924"/>
                </a:lnTo>
                <a:lnTo>
                  <a:pt x="35559" y="424017"/>
                </a:lnTo>
                <a:lnTo>
                  <a:pt x="38099" y="417002"/>
                </a:lnTo>
                <a:lnTo>
                  <a:pt x="41909" y="395974"/>
                </a:lnTo>
                <a:lnTo>
                  <a:pt x="41909" y="392183"/>
                </a:lnTo>
                <a:lnTo>
                  <a:pt x="44449" y="388567"/>
                </a:lnTo>
                <a:lnTo>
                  <a:pt x="45719" y="384099"/>
                </a:lnTo>
                <a:lnTo>
                  <a:pt x="46989" y="383276"/>
                </a:lnTo>
                <a:lnTo>
                  <a:pt x="46989" y="758851"/>
                </a:lnTo>
                <a:lnTo>
                  <a:pt x="40639" y="771991"/>
                </a:lnTo>
                <a:lnTo>
                  <a:pt x="39369" y="779457"/>
                </a:lnTo>
                <a:lnTo>
                  <a:pt x="30479" y="786306"/>
                </a:lnTo>
                <a:lnTo>
                  <a:pt x="27939" y="789451"/>
                </a:lnTo>
                <a:lnTo>
                  <a:pt x="26669" y="790215"/>
                </a:lnTo>
                <a:lnTo>
                  <a:pt x="26669" y="737805"/>
                </a:lnTo>
                <a:lnTo>
                  <a:pt x="24129" y="730515"/>
                </a:lnTo>
                <a:lnTo>
                  <a:pt x="22859" y="730368"/>
                </a:lnTo>
                <a:lnTo>
                  <a:pt x="21589" y="730104"/>
                </a:lnTo>
                <a:lnTo>
                  <a:pt x="20319" y="735836"/>
                </a:lnTo>
                <a:lnTo>
                  <a:pt x="19049" y="741920"/>
                </a:lnTo>
                <a:lnTo>
                  <a:pt x="19049" y="693390"/>
                </a:lnTo>
                <a:lnTo>
                  <a:pt x="17779" y="688451"/>
                </a:lnTo>
                <a:lnTo>
                  <a:pt x="17779" y="684748"/>
                </a:lnTo>
                <a:lnTo>
                  <a:pt x="16509" y="680838"/>
                </a:lnTo>
                <a:lnTo>
                  <a:pt x="10159" y="685982"/>
                </a:lnTo>
                <a:lnTo>
                  <a:pt x="10159" y="717228"/>
                </a:lnTo>
                <a:lnTo>
                  <a:pt x="6349" y="719168"/>
                </a:lnTo>
                <a:lnTo>
                  <a:pt x="6349" y="730030"/>
                </a:lnTo>
                <a:lnTo>
                  <a:pt x="5079" y="730691"/>
                </a:lnTo>
                <a:lnTo>
                  <a:pt x="3809" y="734336"/>
                </a:lnTo>
                <a:lnTo>
                  <a:pt x="1269" y="733925"/>
                </a:lnTo>
                <a:lnTo>
                  <a:pt x="0" y="732502"/>
                </a:lnTo>
                <a:close/>
              </a:path>
              <a:path w="223519" h="793115">
                <a:moveTo>
                  <a:pt x="15239" y="787158"/>
                </a:moveTo>
                <a:lnTo>
                  <a:pt x="17779" y="780368"/>
                </a:lnTo>
                <a:lnTo>
                  <a:pt x="17779" y="748005"/>
                </a:lnTo>
                <a:lnTo>
                  <a:pt x="24129" y="744654"/>
                </a:lnTo>
                <a:lnTo>
                  <a:pt x="26669" y="737805"/>
                </a:lnTo>
                <a:lnTo>
                  <a:pt x="26669" y="790215"/>
                </a:lnTo>
                <a:lnTo>
                  <a:pt x="22859" y="792508"/>
                </a:lnTo>
                <a:lnTo>
                  <a:pt x="19049" y="792596"/>
                </a:lnTo>
                <a:lnTo>
                  <a:pt x="17779" y="791509"/>
                </a:lnTo>
                <a:lnTo>
                  <a:pt x="16509" y="790568"/>
                </a:lnTo>
                <a:lnTo>
                  <a:pt x="15239" y="787158"/>
                </a:lnTo>
                <a:close/>
              </a:path>
              <a:path w="223519" h="793115">
                <a:moveTo>
                  <a:pt x="10159" y="717228"/>
                </a:moveTo>
                <a:lnTo>
                  <a:pt x="10159" y="689186"/>
                </a:lnTo>
                <a:lnTo>
                  <a:pt x="19049" y="693390"/>
                </a:lnTo>
                <a:lnTo>
                  <a:pt x="19049" y="741920"/>
                </a:lnTo>
                <a:lnTo>
                  <a:pt x="17779" y="748005"/>
                </a:lnTo>
                <a:lnTo>
                  <a:pt x="17779" y="704853"/>
                </a:lnTo>
                <a:lnTo>
                  <a:pt x="16509" y="703766"/>
                </a:lnTo>
                <a:lnTo>
                  <a:pt x="16509" y="701943"/>
                </a:lnTo>
                <a:lnTo>
                  <a:pt x="12699" y="709174"/>
                </a:lnTo>
                <a:lnTo>
                  <a:pt x="12699" y="715935"/>
                </a:lnTo>
                <a:lnTo>
                  <a:pt x="10159" y="717228"/>
                </a:lnTo>
                <a:close/>
              </a:path>
              <a:path w="223519" h="793115">
                <a:moveTo>
                  <a:pt x="10159" y="731514"/>
                </a:moveTo>
                <a:lnTo>
                  <a:pt x="10159" y="728104"/>
                </a:lnTo>
                <a:lnTo>
                  <a:pt x="15239" y="718022"/>
                </a:lnTo>
                <a:lnTo>
                  <a:pt x="16509" y="711673"/>
                </a:lnTo>
                <a:lnTo>
                  <a:pt x="17779" y="704853"/>
                </a:lnTo>
                <a:lnTo>
                  <a:pt x="17779" y="780368"/>
                </a:lnTo>
                <a:lnTo>
                  <a:pt x="16509" y="778281"/>
                </a:lnTo>
                <a:lnTo>
                  <a:pt x="16509" y="754060"/>
                </a:lnTo>
                <a:lnTo>
                  <a:pt x="13969" y="756177"/>
                </a:lnTo>
                <a:lnTo>
                  <a:pt x="13969" y="735100"/>
                </a:lnTo>
                <a:lnTo>
                  <a:pt x="10159" y="731514"/>
                </a:lnTo>
                <a:close/>
              </a:path>
              <a:path w="223519" h="793115">
                <a:moveTo>
                  <a:pt x="10159" y="776940"/>
                </a:moveTo>
                <a:lnTo>
                  <a:pt x="10159" y="759351"/>
                </a:lnTo>
                <a:lnTo>
                  <a:pt x="11429" y="763731"/>
                </a:lnTo>
                <a:lnTo>
                  <a:pt x="15239" y="768463"/>
                </a:lnTo>
                <a:lnTo>
                  <a:pt x="15239" y="759322"/>
                </a:lnTo>
                <a:lnTo>
                  <a:pt x="16509" y="754060"/>
                </a:lnTo>
                <a:lnTo>
                  <a:pt x="16509" y="778281"/>
                </a:lnTo>
                <a:lnTo>
                  <a:pt x="10159" y="776940"/>
                </a:lnTo>
                <a:close/>
              </a:path>
              <a:path w="223519" h="793115">
                <a:moveTo>
                  <a:pt x="0" y="756705"/>
                </a:moveTo>
                <a:lnTo>
                  <a:pt x="0" y="739282"/>
                </a:lnTo>
                <a:lnTo>
                  <a:pt x="3809" y="742890"/>
                </a:lnTo>
                <a:lnTo>
                  <a:pt x="8889" y="739451"/>
                </a:lnTo>
                <a:lnTo>
                  <a:pt x="13969" y="735100"/>
                </a:lnTo>
                <a:lnTo>
                  <a:pt x="13969" y="756177"/>
                </a:lnTo>
                <a:lnTo>
                  <a:pt x="10159" y="759351"/>
                </a:lnTo>
                <a:lnTo>
                  <a:pt x="10159" y="776940"/>
                </a:lnTo>
                <a:lnTo>
                  <a:pt x="8889" y="776672"/>
                </a:lnTo>
                <a:lnTo>
                  <a:pt x="8889" y="759263"/>
                </a:lnTo>
                <a:lnTo>
                  <a:pt x="7619" y="754560"/>
                </a:lnTo>
                <a:lnTo>
                  <a:pt x="5079" y="749445"/>
                </a:lnTo>
                <a:lnTo>
                  <a:pt x="3809" y="750386"/>
                </a:lnTo>
                <a:lnTo>
                  <a:pt x="3809" y="750591"/>
                </a:lnTo>
                <a:lnTo>
                  <a:pt x="2539" y="750944"/>
                </a:lnTo>
                <a:lnTo>
                  <a:pt x="2539" y="752855"/>
                </a:lnTo>
                <a:lnTo>
                  <a:pt x="0" y="756705"/>
                </a:lnTo>
                <a:close/>
              </a:path>
              <a:path w="223519" h="793115">
                <a:moveTo>
                  <a:pt x="6349" y="730030"/>
                </a:moveTo>
                <a:lnTo>
                  <a:pt x="6349" y="722167"/>
                </a:lnTo>
                <a:lnTo>
                  <a:pt x="10159" y="728046"/>
                </a:lnTo>
                <a:lnTo>
                  <a:pt x="6349" y="730030"/>
                </a:lnTo>
                <a:close/>
              </a:path>
              <a:path w="223519" h="793115">
                <a:moveTo>
                  <a:pt x="5079" y="769698"/>
                </a:moveTo>
                <a:lnTo>
                  <a:pt x="8889" y="759263"/>
                </a:lnTo>
                <a:lnTo>
                  <a:pt x="8889" y="776672"/>
                </a:lnTo>
                <a:lnTo>
                  <a:pt x="6349" y="776135"/>
                </a:lnTo>
                <a:lnTo>
                  <a:pt x="5079" y="769698"/>
                </a:lnTo>
                <a:close/>
              </a:path>
            </a:pathLst>
          </a:custGeom>
          <a:solidFill>
            <a:srgbClr val="4B3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27774" y="742847"/>
            <a:ext cx="618490" cy="574040"/>
          </a:xfrm>
          <a:custGeom>
            <a:avLst/>
            <a:gdLst/>
            <a:ahLst/>
            <a:cxnLst/>
            <a:rect l="l" t="t" r="r" b="b"/>
            <a:pathLst>
              <a:path w="618490" h="574040">
                <a:moveTo>
                  <a:pt x="530250" y="8318"/>
                </a:moveTo>
                <a:lnTo>
                  <a:pt x="529196" y="6794"/>
                </a:lnTo>
                <a:lnTo>
                  <a:pt x="515023" y="12966"/>
                </a:lnTo>
                <a:lnTo>
                  <a:pt x="514934" y="14846"/>
                </a:lnTo>
                <a:lnTo>
                  <a:pt x="519366" y="15582"/>
                </a:lnTo>
                <a:lnTo>
                  <a:pt x="528281" y="17106"/>
                </a:lnTo>
                <a:lnTo>
                  <a:pt x="528421" y="16675"/>
                </a:lnTo>
                <a:lnTo>
                  <a:pt x="528599" y="16256"/>
                </a:lnTo>
                <a:lnTo>
                  <a:pt x="528751" y="15824"/>
                </a:lnTo>
                <a:lnTo>
                  <a:pt x="524865" y="12141"/>
                </a:lnTo>
                <a:lnTo>
                  <a:pt x="530250" y="8356"/>
                </a:lnTo>
                <a:close/>
              </a:path>
              <a:path w="618490" h="574040">
                <a:moveTo>
                  <a:pt x="618490" y="8496"/>
                </a:moveTo>
                <a:lnTo>
                  <a:pt x="609600" y="596"/>
                </a:lnTo>
                <a:lnTo>
                  <a:pt x="605790" y="0"/>
                </a:lnTo>
                <a:lnTo>
                  <a:pt x="599440" y="1447"/>
                </a:lnTo>
                <a:lnTo>
                  <a:pt x="596900" y="4711"/>
                </a:lnTo>
                <a:lnTo>
                  <a:pt x="586740" y="7734"/>
                </a:lnTo>
                <a:lnTo>
                  <a:pt x="580390" y="6654"/>
                </a:lnTo>
                <a:lnTo>
                  <a:pt x="568960" y="12915"/>
                </a:lnTo>
                <a:lnTo>
                  <a:pt x="562610" y="12357"/>
                </a:lnTo>
                <a:lnTo>
                  <a:pt x="551180" y="15087"/>
                </a:lnTo>
                <a:lnTo>
                  <a:pt x="546100" y="16992"/>
                </a:lnTo>
                <a:lnTo>
                  <a:pt x="537210" y="19964"/>
                </a:lnTo>
                <a:lnTo>
                  <a:pt x="527050" y="24168"/>
                </a:lnTo>
                <a:lnTo>
                  <a:pt x="519430" y="26898"/>
                </a:lnTo>
                <a:lnTo>
                  <a:pt x="511810" y="27940"/>
                </a:lnTo>
                <a:lnTo>
                  <a:pt x="502920" y="26200"/>
                </a:lnTo>
                <a:lnTo>
                  <a:pt x="501650" y="25781"/>
                </a:lnTo>
                <a:lnTo>
                  <a:pt x="500380" y="27051"/>
                </a:lnTo>
                <a:lnTo>
                  <a:pt x="499110" y="27520"/>
                </a:lnTo>
                <a:lnTo>
                  <a:pt x="500380" y="28460"/>
                </a:lnTo>
                <a:lnTo>
                  <a:pt x="500380" y="29578"/>
                </a:lnTo>
                <a:lnTo>
                  <a:pt x="502920" y="30899"/>
                </a:lnTo>
                <a:lnTo>
                  <a:pt x="502920" y="31051"/>
                </a:lnTo>
                <a:lnTo>
                  <a:pt x="504190" y="31432"/>
                </a:lnTo>
                <a:lnTo>
                  <a:pt x="504190" y="35750"/>
                </a:lnTo>
                <a:lnTo>
                  <a:pt x="502920" y="39776"/>
                </a:lnTo>
                <a:lnTo>
                  <a:pt x="501650" y="45453"/>
                </a:lnTo>
                <a:lnTo>
                  <a:pt x="495300" y="37338"/>
                </a:lnTo>
                <a:lnTo>
                  <a:pt x="495300" y="31369"/>
                </a:lnTo>
                <a:lnTo>
                  <a:pt x="494030" y="30187"/>
                </a:lnTo>
                <a:lnTo>
                  <a:pt x="491490" y="32461"/>
                </a:lnTo>
                <a:lnTo>
                  <a:pt x="488950" y="36537"/>
                </a:lnTo>
                <a:lnTo>
                  <a:pt x="487680" y="39458"/>
                </a:lnTo>
                <a:lnTo>
                  <a:pt x="486410" y="42710"/>
                </a:lnTo>
                <a:lnTo>
                  <a:pt x="481330" y="39687"/>
                </a:lnTo>
                <a:lnTo>
                  <a:pt x="478790" y="41605"/>
                </a:lnTo>
                <a:lnTo>
                  <a:pt x="477520" y="47561"/>
                </a:lnTo>
                <a:lnTo>
                  <a:pt x="477520" y="48590"/>
                </a:lnTo>
                <a:lnTo>
                  <a:pt x="476250" y="48945"/>
                </a:lnTo>
                <a:lnTo>
                  <a:pt x="469900" y="52603"/>
                </a:lnTo>
                <a:lnTo>
                  <a:pt x="466090" y="55410"/>
                </a:lnTo>
                <a:lnTo>
                  <a:pt x="466090" y="78193"/>
                </a:lnTo>
                <a:lnTo>
                  <a:pt x="463550" y="79641"/>
                </a:lnTo>
                <a:lnTo>
                  <a:pt x="452120" y="82956"/>
                </a:lnTo>
                <a:lnTo>
                  <a:pt x="450850" y="82334"/>
                </a:lnTo>
                <a:lnTo>
                  <a:pt x="450850" y="77724"/>
                </a:lnTo>
                <a:lnTo>
                  <a:pt x="457200" y="73609"/>
                </a:lnTo>
                <a:lnTo>
                  <a:pt x="461010" y="72605"/>
                </a:lnTo>
                <a:lnTo>
                  <a:pt x="463550" y="75844"/>
                </a:lnTo>
                <a:lnTo>
                  <a:pt x="466090" y="78193"/>
                </a:lnTo>
                <a:lnTo>
                  <a:pt x="466090" y="55410"/>
                </a:lnTo>
                <a:lnTo>
                  <a:pt x="463550" y="57277"/>
                </a:lnTo>
                <a:lnTo>
                  <a:pt x="459740" y="62839"/>
                </a:lnTo>
                <a:lnTo>
                  <a:pt x="454660" y="69138"/>
                </a:lnTo>
                <a:lnTo>
                  <a:pt x="454660" y="70053"/>
                </a:lnTo>
                <a:lnTo>
                  <a:pt x="453390" y="70434"/>
                </a:lnTo>
                <a:lnTo>
                  <a:pt x="449580" y="72961"/>
                </a:lnTo>
                <a:lnTo>
                  <a:pt x="447040" y="74523"/>
                </a:lnTo>
                <a:lnTo>
                  <a:pt x="444500" y="76695"/>
                </a:lnTo>
                <a:lnTo>
                  <a:pt x="439420" y="81775"/>
                </a:lnTo>
                <a:lnTo>
                  <a:pt x="433070" y="86944"/>
                </a:lnTo>
                <a:lnTo>
                  <a:pt x="427990" y="92075"/>
                </a:lnTo>
                <a:lnTo>
                  <a:pt x="422910" y="97040"/>
                </a:lnTo>
                <a:lnTo>
                  <a:pt x="416560" y="102082"/>
                </a:lnTo>
                <a:lnTo>
                  <a:pt x="410210" y="106984"/>
                </a:lnTo>
                <a:lnTo>
                  <a:pt x="405130" y="111836"/>
                </a:lnTo>
                <a:lnTo>
                  <a:pt x="398780" y="116725"/>
                </a:lnTo>
                <a:lnTo>
                  <a:pt x="394970" y="119989"/>
                </a:lnTo>
                <a:lnTo>
                  <a:pt x="392430" y="123456"/>
                </a:lnTo>
                <a:lnTo>
                  <a:pt x="397510" y="128397"/>
                </a:lnTo>
                <a:lnTo>
                  <a:pt x="397510" y="131076"/>
                </a:lnTo>
                <a:lnTo>
                  <a:pt x="397510" y="143332"/>
                </a:lnTo>
                <a:lnTo>
                  <a:pt x="397510" y="145948"/>
                </a:lnTo>
                <a:lnTo>
                  <a:pt x="392430" y="146392"/>
                </a:lnTo>
                <a:lnTo>
                  <a:pt x="389890" y="146685"/>
                </a:lnTo>
                <a:lnTo>
                  <a:pt x="387350" y="153682"/>
                </a:lnTo>
                <a:lnTo>
                  <a:pt x="383540" y="147828"/>
                </a:lnTo>
                <a:lnTo>
                  <a:pt x="381000" y="144475"/>
                </a:lnTo>
                <a:lnTo>
                  <a:pt x="397510" y="143332"/>
                </a:lnTo>
                <a:lnTo>
                  <a:pt x="397510" y="131076"/>
                </a:lnTo>
                <a:lnTo>
                  <a:pt x="396240" y="130873"/>
                </a:lnTo>
                <a:lnTo>
                  <a:pt x="394970" y="130987"/>
                </a:lnTo>
                <a:lnTo>
                  <a:pt x="391160" y="123469"/>
                </a:lnTo>
                <a:lnTo>
                  <a:pt x="388620" y="128257"/>
                </a:lnTo>
                <a:lnTo>
                  <a:pt x="381000" y="135077"/>
                </a:lnTo>
                <a:lnTo>
                  <a:pt x="377190" y="139750"/>
                </a:lnTo>
                <a:lnTo>
                  <a:pt x="374650" y="144627"/>
                </a:lnTo>
                <a:lnTo>
                  <a:pt x="368300" y="151523"/>
                </a:lnTo>
                <a:lnTo>
                  <a:pt x="360680" y="157848"/>
                </a:lnTo>
                <a:lnTo>
                  <a:pt x="358140" y="160566"/>
                </a:lnTo>
                <a:lnTo>
                  <a:pt x="358140" y="182930"/>
                </a:lnTo>
                <a:lnTo>
                  <a:pt x="356870" y="191744"/>
                </a:lnTo>
                <a:lnTo>
                  <a:pt x="353060" y="190690"/>
                </a:lnTo>
                <a:lnTo>
                  <a:pt x="349250" y="189890"/>
                </a:lnTo>
                <a:lnTo>
                  <a:pt x="345440" y="188747"/>
                </a:lnTo>
                <a:lnTo>
                  <a:pt x="345440" y="188391"/>
                </a:lnTo>
                <a:lnTo>
                  <a:pt x="344170" y="187071"/>
                </a:lnTo>
                <a:lnTo>
                  <a:pt x="344170" y="185369"/>
                </a:lnTo>
                <a:lnTo>
                  <a:pt x="345440" y="183984"/>
                </a:lnTo>
                <a:lnTo>
                  <a:pt x="349250" y="183375"/>
                </a:lnTo>
                <a:lnTo>
                  <a:pt x="351790" y="183286"/>
                </a:lnTo>
                <a:lnTo>
                  <a:pt x="354330" y="183172"/>
                </a:lnTo>
                <a:lnTo>
                  <a:pt x="358140" y="182930"/>
                </a:lnTo>
                <a:lnTo>
                  <a:pt x="358140" y="160566"/>
                </a:lnTo>
                <a:lnTo>
                  <a:pt x="354330" y="164642"/>
                </a:lnTo>
                <a:lnTo>
                  <a:pt x="350520" y="172935"/>
                </a:lnTo>
                <a:lnTo>
                  <a:pt x="344170" y="175374"/>
                </a:lnTo>
                <a:lnTo>
                  <a:pt x="340360" y="181546"/>
                </a:lnTo>
                <a:lnTo>
                  <a:pt x="330200" y="191363"/>
                </a:lnTo>
                <a:lnTo>
                  <a:pt x="325120" y="196456"/>
                </a:lnTo>
                <a:lnTo>
                  <a:pt x="322580" y="206679"/>
                </a:lnTo>
                <a:lnTo>
                  <a:pt x="317500" y="209677"/>
                </a:lnTo>
                <a:lnTo>
                  <a:pt x="317500" y="217411"/>
                </a:lnTo>
                <a:lnTo>
                  <a:pt x="317500" y="217551"/>
                </a:lnTo>
                <a:lnTo>
                  <a:pt x="316230" y="219354"/>
                </a:lnTo>
                <a:lnTo>
                  <a:pt x="316230" y="336664"/>
                </a:lnTo>
                <a:lnTo>
                  <a:pt x="312420" y="338124"/>
                </a:lnTo>
                <a:lnTo>
                  <a:pt x="307340" y="338836"/>
                </a:lnTo>
                <a:lnTo>
                  <a:pt x="304800" y="341109"/>
                </a:lnTo>
                <a:lnTo>
                  <a:pt x="306070" y="347268"/>
                </a:lnTo>
                <a:lnTo>
                  <a:pt x="293370" y="351599"/>
                </a:lnTo>
                <a:lnTo>
                  <a:pt x="295910" y="356920"/>
                </a:lnTo>
                <a:lnTo>
                  <a:pt x="290830" y="359765"/>
                </a:lnTo>
                <a:lnTo>
                  <a:pt x="283210" y="362915"/>
                </a:lnTo>
                <a:lnTo>
                  <a:pt x="280670" y="363855"/>
                </a:lnTo>
                <a:lnTo>
                  <a:pt x="274320" y="366826"/>
                </a:lnTo>
                <a:lnTo>
                  <a:pt x="273050" y="375526"/>
                </a:lnTo>
                <a:lnTo>
                  <a:pt x="266700" y="376377"/>
                </a:lnTo>
                <a:lnTo>
                  <a:pt x="259080" y="379425"/>
                </a:lnTo>
                <a:lnTo>
                  <a:pt x="257810" y="381698"/>
                </a:lnTo>
                <a:lnTo>
                  <a:pt x="246380" y="390512"/>
                </a:lnTo>
                <a:lnTo>
                  <a:pt x="238760" y="394830"/>
                </a:lnTo>
                <a:lnTo>
                  <a:pt x="237490" y="394690"/>
                </a:lnTo>
                <a:lnTo>
                  <a:pt x="234950" y="395008"/>
                </a:lnTo>
                <a:lnTo>
                  <a:pt x="234950" y="390486"/>
                </a:lnTo>
                <a:lnTo>
                  <a:pt x="238760" y="386283"/>
                </a:lnTo>
                <a:lnTo>
                  <a:pt x="243840" y="382993"/>
                </a:lnTo>
                <a:lnTo>
                  <a:pt x="245110" y="382282"/>
                </a:lnTo>
                <a:lnTo>
                  <a:pt x="251460" y="378726"/>
                </a:lnTo>
                <a:lnTo>
                  <a:pt x="255270" y="378345"/>
                </a:lnTo>
                <a:lnTo>
                  <a:pt x="256540" y="377863"/>
                </a:lnTo>
                <a:lnTo>
                  <a:pt x="257810" y="377367"/>
                </a:lnTo>
                <a:lnTo>
                  <a:pt x="256540" y="370586"/>
                </a:lnTo>
                <a:lnTo>
                  <a:pt x="259080" y="366433"/>
                </a:lnTo>
                <a:lnTo>
                  <a:pt x="262890" y="365429"/>
                </a:lnTo>
                <a:lnTo>
                  <a:pt x="271780" y="363054"/>
                </a:lnTo>
                <a:lnTo>
                  <a:pt x="275590" y="359613"/>
                </a:lnTo>
                <a:lnTo>
                  <a:pt x="284480" y="351472"/>
                </a:lnTo>
                <a:lnTo>
                  <a:pt x="287020" y="350316"/>
                </a:lnTo>
                <a:lnTo>
                  <a:pt x="288290" y="349732"/>
                </a:lnTo>
                <a:lnTo>
                  <a:pt x="290830" y="348564"/>
                </a:lnTo>
                <a:lnTo>
                  <a:pt x="297180" y="344868"/>
                </a:lnTo>
                <a:lnTo>
                  <a:pt x="298450" y="343928"/>
                </a:lnTo>
                <a:lnTo>
                  <a:pt x="299720" y="342658"/>
                </a:lnTo>
                <a:lnTo>
                  <a:pt x="300990" y="339280"/>
                </a:lnTo>
                <a:lnTo>
                  <a:pt x="302260" y="336638"/>
                </a:lnTo>
                <a:lnTo>
                  <a:pt x="303530" y="335343"/>
                </a:lnTo>
                <a:lnTo>
                  <a:pt x="309880" y="328930"/>
                </a:lnTo>
                <a:lnTo>
                  <a:pt x="309880" y="329133"/>
                </a:lnTo>
                <a:lnTo>
                  <a:pt x="316230" y="336664"/>
                </a:lnTo>
                <a:lnTo>
                  <a:pt x="316230" y="219354"/>
                </a:lnTo>
                <a:lnTo>
                  <a:pt x="313690" y="222669"/>
                </a:lnTo>
                <a:lnTo>
                  <a:pt x="313690" y="223050"/>
                </a:lnTo>
                <a:lnTo>
                  <a:pt x="312420" y="223405"/>
                </a:lnTo>
                <a:lnTo>
                  <a:pt x="311150" y="223786"/>
                </a:lnTo>
                <a:lnTo>
                  <a:pt x="311150" y="222465"/>
                </a:lnTo>
                <a:lnTo>
                  <a:pt x="309880" y="220726"/>
                </a:lnTo>
                <a:lnTo>
                  <a:pt x="311150" y="218198"/>
                </a:lnTo>
                <a:lnTo>
                  <a:pt x="312420" y="216789"/>
                </a:lnTo>
                <a:lnTo>
                  <a:pt x="314960" y="215404"/>
                </a:lnTo>
                <a:lnTo>
                  <a:pt x="317500" y="217411"/>
                </a:lnTo>
                <a:lnTo>
                  <a:pt x="317500" y="209677"/>
                </a:lnTo>
                <a:lnTo>
                  <a:pt x="314960" y="209384"/>
                </a:lnTo>
                <a:lnTo>
                  <a:pt x="306070" y="208267"/>
                </a:lnTo>
                <a:lnTo>
                  <a:pt x="303530" y="215734"/>
                </a:lnTo>
                <a:lnTo>
                  <a:pt x="303530" y="239369"/>
                </a:lnTo>
                <a:lnTo>
                  <a:pt x="303530" y="240042"/>
                </a:lnTo>
                <a:lnTo>
                  <a:pt x="303530" y="308178"/>
                </a:lnTo>
                <a:lnTo>
                  <a:pt x="299720" y="316941"/>
                </a:lnTo>
                <a:lnTo>
                  <a:pt x="297180" y="319849"/>
                </a:lnTo>
                <a:lnTo>
                  <a:pt x="288290" y="318439"/>
                </a:lnTo>
                <a:lnTo>
                  <a:pt x="288290" y="314591"/>
                </a:lnTo>
                <a:lnTo>
                  <a:pt x="293370" y="312064"/>
                </a:lnTo>
                <a:lnTo>
                  <a:pt x="298450" y="310299"/>
                </a:lnTo>
                <a:lnTo>
                  <a:pt x="303530" y="308178"/>
                </a:lnTo>
                <a:lnTo>
                  <a:pt x="303530" y="240042"/>
                </a:lnTo>
                <a:lnTo>
                  <a:pt x="302260" y="241427"/>
                </a:lnTo>
                <a:lnTo>
                  <a:pt x="298450" y="240982"/>
                </a:lnTo>
                <a:lnTo>
                  <a:pt x="297180" y="239890"/>
                </a:lnTo>
                <a:lnTo>
                  <a:pt x="294640" y="239128"/>
                </a:lnTo>
                <a:lnTo>
                  <a:pt x="294640" y="247510"/>
                </a:lnTo>
                <a:lnTo>
                  <a:pt x="294640" y="249275"/>
                </a:lnTo>
                <a:lnTo>
                  <a:pt x="293370" y="250685"/>
                </a:lnTo>
                <a:lnTo>
                  <a:pt x="288290" y="250913"/>
                </a:lnTo>
                <a:lnTo>
                  <a:pt x="287020" y="250913"/>
                </a:lnTo>
                <a:lnTo>
                  <a:pt x="287020" y="323646"/>
                </a:lnTo>
                <a:lnTo>
                  <a:pt x="281940" y="328841"/>
                </a:lnTo>
                <a:lnTo>
                  <a:pt x="270510" y="336397"/>
                </a:lnTo>
                <a:lnTo>
                  <a:pt x="262890" y="339077"/>
                </a:lnTo>
                <a:lnTo>
                  <a:pt x="266700" y="334010"/>
                </a:lnTo>
                <a:lnTo>
                  <a:pt x="271780" y="329679"/>
                </a:lnTo>
                <a:lnTo>
                  <a:pt x="273050" y="328599"/>
                </a:lnTo>
                <a:lnTo>
                  <a:pt x="276860" y="326580"/>
                </a:lnTo>
                <a:lnTo>
                  <a:pt x="278130" y="325907"/>
                </a:lnTo>
                <a:lnTo>
                  <a:pt x="280670" y="324561"/>
                </a:lnTo>
                <a:lnTo>
                  <a:pt x="287020" y="323646"/>
                </a:lnTo>
                <a:lnTo>
                  <a:pt x="287020" y="250913"/>
                </a:lnTo>
                <a:lnTo>
                  <a:pt x="278130" y="250863"/>
                </a:lnTo>
                <a:lnTo>
                  <a:pt x="283210" y="246507"/>
                </a:lnTo>
                <a:lnTo>
                  <a:pt x="285750" y="240957"/>
                </a:lnTo>
                <a:lnTo>
                  <a:pt x="293370" y="246240"/>
                </a:lnTo>
                <a:lnTo>
                  <a:pt x="294640" y="247510"/>
                </a:lnTo>
                <a:lnTo>
                  <a:pt x="294640" y="239128"/>
                </a:lnTo>
                <a:lnTo>
                  <a:pt x="295910" y="238188"/>
                </a:lnTo>
                <a:lnTo>
                  <a:pt x="295910" y="236334"/>
                </a:lnTo>
                <a:lnTo>
                  <a:pt x="298450" y="237337"/>
                </a:lnTo>
                <a:lnTo>
                  <a:pt x="300990" y="238366"/>
                </a:lnTo>
                <a:lnTo>
                  <a:pt x="303530" y="239369"/>
                </a:lnTo>
                <a:lnTo>
                  <a:pt x="303530" y="215734"/>
                </a:lnTo>
                <a:lnTo>
                  <a:pt x="293370" y="224370"/>
                </a:lnTo>
                <a:lnTo>
                  <a:pt x="289560" y="230339"/>
                </a:lnTo>
                <a:lnTo>
                  <a:pt x="281940" y="239776"/>
                </a:lnTo>
                <a:lnTo>
                  <a:pt x="278130" y="243979"/>
                </a:lnTo>
                <a:lnTo>
                  <a:pt x="274320" y="248716"/>
                </a:lnTo>
                <a:lnTo>
                  <a:pt x="273050" y="249364"/>
                </a:lnTo>
                <a:lnTo>
                  <a:pt x="267970" y="250126"/>
                </a:lnTo>
                <a:lnTo>
                  <a:pt x="266700" y="254444"/>
                </a:lnTo>
                <a:lnTo>
                  <a:pt x="265430" y="259473"/>
                </a:lnTo>
                <a:lnTo>
                  <a:pt x="276860" y="256946"/>
                </a:lnTo>
                <a:lnTo>
                  <a:pt x="275590" y="265264"/>
                </a:lnTo>
                <a:lnTo>
                  <a:pt x="273050" y="264706"/>
                </a:lnTo>
                <a:lnTo>
                  <a:pt x="270510" y="264121"/>
                </a:lnTo>
                <a:lnTo>
                  <a:pt x="262890" y="262293"/>
                </a:lnTo>
                <a:lnTo>
                  <a:pt x="257810" y="261442"/>
                </a:lnTo>
                <a:lnTo>
                  <a:pt x="254000" y="266674"/>
                </a:lnTo>
                <a:lnTo>
                  <a:pt x="259080" y="271170"/>
                </a:lnTo>
                <a:lnTo>
                  <a:pt x="260350" y="270814"/>
                </a:lnTo>
                <a:lnTo>
                  <a:pt x="262890" y="265912"/>
                </a:lnTo>
                <a:lnTo>
                  <a:pt x="264160" y="266433"/>
                </a:lnTo>
                <a:lnTo>
                  <a:pt x="266700" y="266788"/>
                </a:lnTo>
                <a:lnTo>
                  <a:pt x="270510" y="267906"/>
                </a:lnTo>
                <a:lnTo>
                  <a:pt x="270510" y="268909"/>
                </a:lnTo>
                <a:lnTo>
                  <a:pt x="271780" y="270408"/>
                </a:lnTo>
                <a:lnTo>
                  <a:pt x="270510" y="271665"/>
                </a:lnTo>
                <a:lnTo>
                  <a:pt x="266700" y="275018"/>
                </a:lnTo>
                <a:lnTo>
                  <a:pt x="262890" y="277761"/>
                </a:lnTo>
                <a:lnTo>
                  <a:pt x="259080" y="281076"/>
                </a:lnTo>
                <a:lnTo>
                  <a:pt x="259080" y="345211"/>
                </a:lnTo>
                <a:lnTo>
                  <a:pt x="246380" y="354126"/>
                </a:lnTo>
                <a:lnTo>
                  <a:pt x="245110" y="353745"/>
                </a:lnTo>
                <a:lnTo>
                  <a:pt x="245110" y="351980"/>
                </a:lnTo>
                <a:lnTo>
                  <a:pt x="246380" y="348983"/>
                </a:lnTo>
                <a:lnTo>
                  <a:pt x="250190" y="347738"/>
                </a:lnTo>
                <a:lnTo>
                  <a:pt x="252730" y="341223"/>
                </a:lnTo>
                <a:lnTo>
                  <a:pt x="254000" y="342023"/>
                </a:lnTo>
                <a:lnTo>
                  <a:pt x="259080" y="345211"/>
                </a:lnTo>
                <a:lnTo>
                  <a:pt x="259080" y="281076"/>
                </a:lnTo>
                <a:lnTo>
                  <a:pt x="256540" y="281406"/>
                </a:lnTo>
                <a:lnTo>
                  <a:pt x="255270" y="281660"/>
                </a:lnTo>
                <a:lnTo>
                  <a:pt x="254000" y="280111"/>
                </a:lnTo>
                <a:lnTo>
                  <a:pt x="255270" y="278815"/>
                </a:lnTo>
                <a:lnTo>
                  <a:pt x="256540" y="277812"/>
                </a:lnTo>
                <a:lnTo>
                  <a:pt x="257810" y="276339"/>
                </a:lnTo>
                <a:lnTo>
                  <a:pt x="259080" y="275996"/>
                </a:lnTo>
                <a:lnTo>
                  <a:pt x="260350" y="275348"/>
                </a:lnTo>
                <a:lnTo>
                  <a:pt x="256540" y="270205"/>
                </a:lnTo>
                <a:lnTo>
                  <a:pt x="251460" y="271729"/>
                </a:lnTo>
                <a:lnTo>
                  <a:pt x="243840" y="276352"/>
                </a:lnTo>
                <a:lnTo>
                  <a:pt x="243840" y="357301"/>
                </a:lnTo>
                <a:lnTo>
                  <a:pt x="243840" y="359092"/>
                </a:lnTo>
                <a:lnTo>
                  <a:pt x="240030" y="362826"/>
                </a:lnTo>
                <a:lnTo>
                  <a:pt x="231140" y="369443"/>
                </a:lnTo>
                <a:lnTo>
                  <a:pt x="229870" y="369582"/>
                </a:lnTo>
                <a:lnTo>
                  <a:pt x="228600" y="370408"/>
                </a:lnTo>
                <a:lnTo>
                  <a:pt x="227330" y="368350"/>
                </a:lnTo>
                <a:lnTo>
                  <a:pt x="226060" y="365760"/>
                </a:lnTo>
                <a:lnTo>
                  <a:pt x="231140" y="361734"/>
                </a:lnTo>
                <a:lnTo>
                  <a:pt x="236220" y="358559"/>
                </a:lnTo>
                <a:lnTo>
                  <a:pt x="241300" y="355536"/>
                </a:lnTo>
                <a:lnTo>
                  <a:pt x="241300" y="355155"/>
                </a:lnTo>
                <a:lnTo>
                  <a:pt x="242570" y="356095"/>
                </a:lnTo>
                <a:lnTo>
                  <a:pt x="243840" y="357301"/>
                </a:lnTo>
                <a:lnTo>
                  <a:pt x="243840" y="276352"/>
                </a:lnTo>
                <a:lnTo>
                  <a:pt x="242570" y="277114"/>
                </a:lnTo>
                <a:lnTo>
                  <a:pt x="236220" y="280581"/>
                </a:lnTo>
                <a:lnTo>
                  <a:pt x="232410" y="285483"/>
                </a:lnTo>
                <a:lnTo>
                  <a:pt x="226060" y="292468"/>
                </a:lnTo>
                <a:lnTo>
                  <a:pt x="218440" y="298767"/>
                </a:lnTo>
                <a:lnTo>
                  <a:pt x="203200" y="310705"/>
                </a:lnTo>
                <a:lnTo>
                  <a:pt x="191770" y="320433"/>
                </a:lnTo>
                <a:lnTo>
                  <a:pt x="185420" y="325399"/>
                </a:lnTo>
                <a:lnTo>
                  <a:pt x="180340" y="330542"/>
                </a:lnTo>
                <a:lnTo>
                  <a:pt x="172720" y="337985"/>
                </a:lnTo>
                <a:lnTo>
                  <a:pt x="157480" y="353212"/>
                </a:lnTo>
                <a:lnTo>
                  <a:pt x="149860" y="360730"/>
                </a:lnTo>
                <a:lnTo>
                  <a:pt x="146050" y="364591"/>
                </a:lnTo>
                <a:lnTo>
                  <a:pt x="139700" y="367385"/>
                </a:lnTo>
                <a:lnTo>
                  <a:pt x="147294" y="374027"/>
                </a:lnTo>
                <a:lnTo>
                  <a:pt x="144780" y="374370"/>
                </a:lnTo>
                <a:lnTo>
                  <a:pt x="143510" y="374205"/>
                </a:lnTo>
                <a:lnTo>
                  <a:pt x="137160" y="376783"/>
                </a:lnTo>
                <a:lnTo>
                  <a:pt x="132080" y="378320"/>
                </a:lnTo>
                <a:lnTo>
                  <a:pt x="123190" y="386334"/>
                </a:lnTo>
                <a:lnTo>
                  <a:pt x="118110" y="392658"/>
                </a:lnTo>
                <a:lnTo>
                  <a:pt x="107950" y="403263"/>
                </a:lnTo>
                <a:lnTo>
                  <a:pt x="106680" y="404304"/>
                </a:lnTo>
                <a:lnTo>
                  <a:pt x="106680" y="508330"/>
                </a:lnTo>
                <a:lnTo>
                  <a:pt x="102870" y="515848"/>
                </a:lnTo>
                <a:lnTo>
                  <a:pt x="95250" y="512889"/>
                </a:lnTo>
                <a:lnTo>
                  <a:pt x="106680" y="508330"/>
                </a:lnTo>
                <a:lnTo>
                  <a:pt x="106680" y="404304"/>
                </a:lnTo>
                <a:lnTo>
                  <a:pt x="95250" y="413664"/>
                </a:lnTo>
                <a:lnTo>
                  <a:pt x="90170" y="418973"/>
                </a:lnTo>
                <a:lnTo>
                  <a:pt x="88900" y="420700"/>
                </a:lnTo>
                <a:lnTo>
                  <a:pt x="87630" y="423697"/>
                </a:lnTo>
                <a:lnTo>
                  <a:pt x="86360" y="426491"/>
                </a:lnTo>
                <a:lnTo>
                  <a:pt x="80010" y="428561"/>
                </a:lnTo>
                <a:lnTo>
                  <a:pt x="73660" y="434352"/>
                </a:lnTo>
                <a:lnTo>
                  <a:pt x="67310" y="441591"/>
                </a:lnTo>
                <a:lnTo>
                  <a:pt x="64770" y="448068"/>
                </a:lnTo>
                <a:lnTo>
                  <a:pt x="59690" y="452767"/>
                </a:lnTo>
                <a:lnTo>
                  <a:pt x="54610" y="455803"/>
                </a:lnTo>
                <a:lnTo>
                  <a:pt x="46990" y="465112"/>
                </a:lnTo>
                <a:lnTo>
                  <a:pt x="43180" y="471195"/>
                </a:lnTo>
                <a:lnTo>
                  <a:pt x="20320" y="501091"/>
                </a:lnTo>
                <a:lnTo>
                  <a:pt x="10160" y="513143"/>
                </a:lnTo>
                <a:lnTo>
                  <a:pt x="1270" y="525259"/>
                </a:lnTo>
                <a:lnTo>
                  <a:pt x="0" y="530618"/>
                </a:lnTo>
                <a:lnTo>
                  <a:pt x="0" y="537565"/>
                </a:lnTo>
                <a:lnTo>
                  <a:pt x="3810" y="544080"/>
                </a:lnTo>
                <a:lnTo>
                  <a:pt x="7620" y="548182"/>
                </a:lnTo>
                <a:lnTo>
                  <a:pt x="8890" y="549071"/>
                </a:lnTo>
                <a:lnTo>
                  <a:pt x="15240" y="549160"/>
                </a:lnTo>
                <a:lnTo>
                  <a:pt x="17780" y="548627"/>
                </a:lnTo>
                <a:lnTo>
                  <a:pt x="30480" y="547751"/>
                </a:lnTo>
                <a:lnTo>
                  <a:pt x="33020" y="550621"/>
                </a:lnTo>
                <a:lnTo>
                  <a:pt x="31750" y="561505"/>
                </a:lnTo>
                <a:lnTo>
                  <a:pt x="31750" y="569226"/>
                </a:lnTo>
                <a:lnTo>
                  <a:pt x="33020" y="570649"/>
                </a:lnTo>
                <a:lnTo>
                  <a:pt x="35560" y="573468"/>
                </a:lnTo>
                <a:lnTo>
                  <a:pt x="43180" y="570941"/>
                </a:lnTo>
                <a:lnTo>
                  <a:pt x="80010" y="552183"/>
                </a:lnTo>
                <a:lnTo>
                  <a:pt x="87630" y="547420"/>
                </a:lnTo>
                <a:lnTo>
                  <a:pt x="92710" y="541756"/>
                </a:lnTo>
                <a:lnTo>
                  <a:pt x="95250" y="538099"/>
                </a:lnTo>
                <a:lnTo>
                  <a:pt x="97790" y="534454"/>
                </a:lnTo>
                <a:lnTo>
                  <a:pt x="97790" y="534073"/>
                </a:lnTo>
                <a:lnTo>
                  <a:pt x="99060" y="534136"/>
                </a:lnTo>
                <a:lnTo>
                  <a:pt x="99060" y="533781"/>
                </a:lnTo>
                <a:lnTo>
                  <a:pt x="106680" y="528243"/>
                </a:lnTo>
                <a:lnTo>
                  <a:pt x="109220" y="526402"/>
                </a:lnTo>
                <a:lnTo>
                  <a:pt x="115570" y="520966"/>
                </a:lnTo>
                <a:lnTo>
                  <a:pt x="116840" y="518756"/>
                </a:lnTo>
                <a:lnTo>
                  <a:pt x="123190" y="512813"/>
                </a:lnTo>
                <a:lnTo>
                  <a:pt x="134620" y="504113"/>
                </a:lnTo>
                <a:lnTo>
                  <a:pt x="139700" y="499719"/>
                </a:lnTo>
                <a:lnTo>
                  <a:pt x="140970" y="498690"/>
                </a:lnTo>
                <a:lnTo>
                  <a:pt x="140970" y="496976"/>
                </a:lnTo>
                <a:lnTo>
                  <a:pt x="142240" y="495693"/>
                </a:lnTo>
                <a:lnTo>
                  <a:pt x="143510" y="494804"/>
                </a:lnTo>
                <a:lnTo>
                  <a:pt x="143510" y="493864"/>
                </a:lnTo>
                <a:lnTo>
                  <a:pt x="144780" y="493331"/>
                </a:lnTo>
                <a:lnTo>
                  <a:pt x="147320" y="491883"/>
                </a:lnTo>
                <a:lnTo>
                  <a:pt x="148590" y="491159"/>
                </a:lnTo>
                <a:lnTo>
                  <a:pt x="153670" y="489635"/>
                </a:lnTo>
                <a:lnTo>
                  <a:pt x="167640" y="479107"/>
                </a:lnTo>
                <a:lnTo>
                  <a:pt x="177800" y="471220"/>
                </a:lnTo>
                <a:lnTo>
                  <a:pt x="187960" y="463219"/>
                </a:lnTo>
                <a:lnTo>
                  <a:pt x="196850" y="455066"/>
                </a:lnTo>
                <a:lnTo>
                  <a:pt x="208280" y="445541"/>
                </a:lnTo>
                <a:lnTo>
                  <a:pt x="226060" y="430504"/>
                </a:lnTo>
                <a:lnTo>
                  <a:pt x="231140" y="426186"/>
                </a:lnTo>
                <a:lnTo>
                  <a:pt x="234950" y="422579"/>
                </a:lnTo>
                <a:lnTo>
                  <a:pt x="241300" y="416560"/>
                </a:lnTo>
                <a:lnTo>
                  <a:pt x="247650" y="411861"/>
                </a:lnTo>
                <a:lnTo>
                  <a:pt x="259080" y="402628"/>
                </a:lnTo>
                <a:lnTo>
                  <a:pt x="264160" y="397979"/>
                </a:lnTo>
                <a:lnTo>
                  <a:pt x="267970" y="395160"/>
                </a:lnTo>
                <a:lnTo>
                  <a:pt x="270510" y="391629"/>
                </a:lnTo>
                <a:lnTo>
                  <a:pt x="280670" y="384924"/>
                </a:lnTo>
                <a:lnTo>
                  <a:pt x="285750" y="378637"/>
                </a:lnTo>
                <a:lnTo>
                  <a:pt x="293370" y="377253"/>
                </a:lnTo>
                <a:lnTo>
                  <a:pt x="294640" y="377113"/>
                </a:lnTo>
                <a:lnTo>
                  <a:pt x="294640" y="375666"/>
                </a:lnTo>
                <a:lnTo>
                  <a:pt x="295910" y="374345"/>
                </a:lnTo>
                <a:lnTo>
                  <a:pt x="297180" y="373024"/>
                </a:lnTo>
                <a:lnTo>
                  <a:pt x="299720" y="370992"/>
                </a:lnTo>
                <a:lnTo>
                  <a:pt x="304800" y="366737"/>
                </a:lnTo>
                <a:lnTo>
                  <a:pt x="306070" y="366039"/>
                </a:lnTo>
                <a:lnTo>
                  <a:pt x="308610" y="364642"/>
                </a:lnTo>
                <a:lnTo>
                  <a:pt x="316230" y="358622"/>
                </a:lnTo>
                <a:lnTo>
                  <a:pt x="317500" y="357619"/>
                </a:lnTo>
                <a:lnTo>
                  <a:pt x="318770" y="356616"/>
                </a:lnTo>
                <a:lnTo>
                  <a:pt x="325120" y="351091"/>
                </a:lnTo>
                <a:lnTo>
                  <a:pt x="331470" y="345516"/>
                </a:lnTo>
                <a:lnTo>
                  <a:pt x="341630" y="335965"/>
                </a:lnTo>
                <a:lnTo>
                  <a:pt x="344170" y="333527"/>
                </a:lnTo>
                <a:lnTo>
                  <a:pt x="346710" y="331089"/>
                </a:lnTo>
                <a:lnTo>
                  <a:pt x="351790" y="325996"/>
                </a:lnTo>
                <a:lnTo>
                  <a:pt x="356870" y="321170"/>
                </a:lnTo>
                <a:lnTo>
                  <a:pt x="358140" y="319354"/>
                </a:lnTo>
                <a:lnTo>
                  <a:pt x="368300" y="304774"/>
                </a:lnTo>
                <a:lnTo>
                  <a:pt x="375920" y="300888"/>
                </a:lnTo>
                <a:lnTo>
                  <a:pt x="381000" y="296748"/>
                </a:lnTo>
                <a:lnTo>
                  <a:pt x="382270" y="295719"/>
                </a:lnTo>
                <a:lnTo>
                  <a:pt x="383540" y="294398"/>
                </a:lnTo>
                <a:lnTo>
                  <a:pt x="386080" y="293890"/>
                </a:lnTo>
                <a:lnTo>
                  <a:pt x="387350" y="292481"/>
                </a:lnTo>
                <a:lnTo>
                  <a:pt x="391160" y="287655"/>
                </a:lnTo>
                <a:lnTo>
                  <a:pt x="396240" y="282816"/>
                </a:lnTo>
                <a:lnTo>
                  <a:pt x="397510" y="281647"/>
                </a:lnTo>
                <a:lnTo>
                  <a:pt x="401320" y="278130"/>
                </a:lnTo>
                <a:lnTo>
                  <a:pt x="406400" y="273761"/>
                </a:lnTo>
                <a:lnTo>
                  <a:pt x="434340" y="245833"/>
                </a:lnTo>
                <a:lnTo>
                  <a:pt x="452120" y="220027"/>
                </a:lnTo>
                <a:lnTo>
                  <a:pt x="459740" y="213321"/>
                </a:lnTo>
                <a:lnTo>
                  <a:pt x="467360" y="211086"/>
                </a:lnTo>
                <a:lnTo>
                  <a:pt x="466090" y="201091"/>
                </a:lnTo>
                <a:lnTo>
                  <a:pt x="468630" y="199859"/>
                </a:lnTo>
                <a:lnTo>
                  <a:pt x="473710" y="197091"/>
                </a:lnTo>
                <a:lnTo>
                  <a:pt x="477520" y="195897"/>
                </a:lnTo>
                <a:lnTo>
                  <a:pt x="483870" y="189369"/>
                </a:lnTo>
                <a:lnTo>
                  <a:pt x="485140" y="187731"/>
                </a:lnTo>
                <a:lnTo>
                  <a:pt x="487680" y="184454"/>
                </a:lnTo>
                <a:lnTo>
                  <a:pt x="490220" y="179984"/>
                </a:lnTo>
                <a:lnTo>
                  <a:pt x="492760" y="178396"/>
                </a:lnTo>
                <a:lnTo>
                  <a:pt x="485140" y="173609"/>
                </a:lnTo>
                <a:lnTo>
                  <a:pt x="492760" y="173850"/>
                </a:lnTo>
                <a:lnTo>
                  <a:pt x="500380" y="174142"/>
                </a:lnTo>
                <a:lnTo>
                  <a:pt x="504190" y="169341"/>
                </a:lnTo>
                <a:lnTo>
                  <a:pt x="515620" y="155854"/>
                </a:lnTo>
                <a:lnTo>
                  <a:pt x="520700" y="150634"/>
                </a:lnTo>
                <a:lnTo>
                  <a:pt x="521970" y="149326"/>
                </a:lnTo>
                <a:lnTo>
                  <a:pt x="524510" y="147472"/>
                </a:lnTo>
                <a:lnTo>
                  <a:pt x="527050" y="145453"/>
                </a:lnTo>
                <a:lnTo>
                  <a:pt x="520700" y="138925"/>
                </a:lnTo>
                <a:lnTo>
                  <a:pt x="521970" y="136956"/>
                </a:lnTo>
                <a:lnTo>
                  <a:pt x="524510" y="137833"/>
                </a:lnTo>
                <a:lnTo>
                  <a:pt x="527050" y="138747"/>
                </a:lnTo>
                <a:lnTo>
                  <a:pt x="532130" y="140131"/>
                </a:lnTo>
                <a:lnTo>
                  <a:pt x="532130" y="136423"/>
                </a:lnTo>
                <a:lnTo>
                  <a:pt x="533400" y="132575"/>
                </a:lnTo>
                <a:lnTo>
                  <a:pt x="534670" y="128308"/>
                </a:lnTo>
                <a:lnTo>
                  <a:pt x="539750" y="127876"/>
                </a:lnTo>
                <a:lnTo>
                  <a:pt x="532130" y="123380"/>
                </a:lnTo>
                <a:lnTo>
                  <a:pt x="533400" y="122110"/>
                </a:lnTo>
                <a:lnTo>
                  <a:pt x="534670" y="122491"/>
                </a:lnTo>
                <a:lnTo>
                  <a:pt x="534670" y="122047"/>
                </a:lnTo>
                <a:lnTo>
                  <a:pt x="541020" y="119900"/>
                </a:lnTo>
                <a:lnTo>
                  <a:pt x="547370" y="118071"/>
                </a:lnTo>
                <a:lnTo>
                  <a:pt x="552450" y="114820"/>
                </a:lnTo>
                <a:lnTo>
                  <a:pt x="554990" y="108381"/>
                </a:lnTo>
                <a:lnTo>
                  <a:pt x="554990" y="107556"/>
                </a:lnTo>
                <a:lnTo>
                  <a:pt x="556260" y="106946"/>
                </a:lnTo>
                <a:lnTo>
                  <a:pt x="558800" y="104724"/>
                </a:lnTo>
                <a:lnTo>
                  <a:pt x="563880" y="100304"/>
                </a:lnTo>
                <a:lnTo>
                  <a:pt x="563880" y="99123"/>
                </a:lnTo>
                <a:lnTo>
                  <a:pt x="558800" y="91135"/>
                </a:lnTo>
                <a:lnTo>
                  <a:pt x="561340" y="90893"/>
                </a:lnTo>
                <a:lnTo>
                  <a:pt x="562610" y="90335"/>
                </a:lnTo>
                <a:lnTo>
                  <a:pt x="562610" y="90576"/>
                </a:lnTo>
                <a:lnTo>
                  <a:pt x="570230" y="89966"/>
                </a:lnTo>
                <a:lnTo>
                  <a:pt x="576580" y="86017"/>
                </a:lnTo>
                <a:lnTo>
                  <a:pt x="581660" y="79883"/>
                </a:lnTo>
                <a:lnTo>
                  <a:pt x="582930" y="72694"/>
                </a:lnTo>
                <a:lnTo>
                  <a:pt x="582930" y="67348"/>
                </a:lnTo>
                <a:lnTo>
                  <a:pt x="585470" y="61620"/>
                </a:lnTo>
                <a:lnTo>
                  <a:pt x="586740" y="56591"/>
                </a:lnTo>
                <a:lnTo>
                  <a:pt x="590550" y="51727"/>
                </a:lnTo>
                <a:lnTo>
                  <a:pt x="593090" y="46939"/>
                </a:lnTo>
                <a:lnTo>
                  <a:pt x="595630" y="41694"/>
                </a:lnTo>
                <a:lnTo>
                  <a:pt x="593090" y="35458"/>
                </a:lnTo>
                <a:lnTo>
                  <a:pt x="593090" y="33578"/>
                </a:lnTo>
                <a:lnTo>
                  <a:pt x="598170" y="29337"/>
                </a:lnTo>
                <a:lnTo>
                  <a:pt x="600710" y="24485"/>
                </a:lnTo>
                <a:lnTo>
                  <a:pt x="609600" y="20370"/>
                </a:lnTo>
                <a:lnTo>
                  <a:pt x="612140" y="17411"/>
                </a:lnTo>
                <a:lnTo>
                  <a:pt x="618490" y="8496"/>
                </a:lnTo>
                <a:close/>
              </a:path>
            </a:pathLst>
          </a:custGeom>
          <a:solidFill>
            <a:srgbClr val="4B3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33386" y="1480400"/>
            <a:ext cx="833755" cy="266065"/>
          </a:xfrm>
          <a:custGeom>
            <a:avLst/>
            <a:gdLst/>
            <a:ahLst/>
            <a:cxnLst/>
            <a:rect l="l" t="t" r="r" b="b"/>
            <a:pathLst>
              <a:path w="833755" h="266064">
                <a:moveTo>
                  <a:pt x="196215" y="138036"/>
                </a:moveTo>
                <a:close/>
              </a:path>
              <a:path w="833755" h="266064">
                <a:moveTo>
                  <a:pt x="228244" y="122453"/>
                </a:moveTo>
                <a:lnTo>
                  <a:pt x="226961" y="120751"/>
                </a:lnTo>
                <a:lnTo>
                  <a:pt x="224078" y="121780"/>
                </a:lnTo>
                <a:lnTo>
                  <a:pt x="218313" y="123888"/>
                </a:lnTo>
                <a:lnTo>
                  <a:pt x="218135" y="126301"/>
                </a:lnTo>
                <a:lnTo>
                  <a:pt x="220281" y="126885"/>
                </a:lnTo>
                <a:lnTo>
                  <a:pt x="222783" y="128422"/>
                </a:lnTo>
                <a:lnTo>
                  <a:pt x="226136" y="127101"/>
                </a:lnTo>
                <a:lnTo>
                  <a:pt x="227012" y="124307"/>
                </a:lnTo>
                <a:lnTo>
                  <a:pt x="228244" y="122453"/>
                </a:lnTo>
                <a:close/>
              </a:path>
              <a:path w="833755" h="266064">
                <a:moveTo>
                  <a:pt x="833755" y="57607"/>
                </a:moveTo>
                <a:lnTo>
                  <a:pt x="828865" y="53962"/>
                </a:lnTo>
                <a:lnTo>
                  <a:pt x="824280" y="50050"/>
                </a:lnTo>
                <a:lnTo>
                  <a:pt x="812088" y="61518"/>
                </a:lnTo>
                <a:lnTo>
                  <a:pt x="809142" y="61836"/>
                </a:lnTo>
                <a:lnTo>
                  <a:pt x="802703" y="55283"/>
                </a:lnTo>
                <a:lnTo>
                  <a:pt x="805294" y="53378"/>
                </a:lnTo>
                <a:lnTo>
                  <a:pt x="808761" y="51993"/>
                </a:lnTo>
                <a:lnTo>
                  <a:pt x="813168" y="44856"/>
                </a:lnTo>
                <a:lnTo>
                  <a:pt x="814997" y="39649"/>
                </a:lnTo>
                <a:lnTo>
                  <a:pt x="817346" y="33235"/>
                </a:lnTo>
                <a:lnTo>
                  <a:pt x="816851" y="31089"/>
                </a:lnTo>
                <a:lnTo>
                  <a:pt x="813320" y="25628"/>
                </a:lnTo>
                <a:lnTo>
                  <a:pt x="807059" y="22860"/>
                </a:lnTo>
                <a:lnTo>
                  <a:pt x="811377" y="15722"/>
                </a:lnTo>
                <a:lnTo>
                  <a:pt x="809967" y="13487"/>
                </a:lnTo>
                <a:lnTo>
                  <a:pt x="801560" y="13868"/>
                </a:lnTo>
                <a:lnTo>
                  <a:pt x="804735" y="8483"/>
                </a:lnTo>
                <a:lnTo>
                  <a:pt x="804913" y="3251"/>
                </a:lnTo>
                <a:lnTo>
                  <a:pt x="805446" y="1701"/>
                </a:lnTo>
                <a:lnTo>
                  <a:pt x="805764" y="139"/>
                </a:lnTo>
                <a:lnTo>
                  <a:pt x="804621" y="25"/>
                </a:lnTo>
                <a:lnTo>
                  <a:pt x="798855" y="7200"/>
                </a:lnTo>
                <a:lnTo>
                  <a:pt x="795629" y="0"/>
                </a:lnTo>
                <a:lnTo>
                  <a:pt x="790448" y="1930"/>
                </a:lnTo>
                <a:lnTo>
                  <a:pt x="780427" y="3962"/>
                </a:lnTo>
                <a:lnTo>
                  <a:pt x="775284" y="5346"/>
                </a:lnTo>
                <a:lnTo>
                  <a:pt x="766851" y="7289"/>
                </a:lnTo>
                <a:lnTo>
                  <a:pt x="761492" y="7200"/>
                </a:lnTo>
                <a:lnTo>
                  <a:pt x="758583" y="14605"/>
                </a:lnTo>
                <a:lnTo>
                  <a:pt x="754468" y="13042"/>
                </a:lnTo>
                <a:lnTo>
                  <a:pt x="745248" y="13868"/>
                </a:lnTo>
                <a:lnTo>
                  <a:pt x="739686" y="13868"/>
                </a:lnTo>
                <a:lnTo>
                  <a:pt x="727722" y="17894"/>
                </a:lnTo>
                <a:lnTo>
                  <a:pt x="721055" y="20916"/>
                </a:lnTo>
                <a:lnTo>
                  <a:pt x="711936" y="20066"/>
                </a:lnTo>
                <a:lnTo>
                  <a:pt x="709993" y="21183"/>
                </a:lnTo>
                <a:lnTo>
                  <a:pt x="708939" y="22339"/>
                </a:lnTo>
                <a:lnTo>
                  <a:pt x="703503" y="26035"/>
                </a:lnTo>
                <a:lnTo>
                  <a:pt x="697445" y="27292"/>
                </a:lnTo>
                <a:lnTo>
                  <a:pt x="691172" y="27444"/>
                </a:lnTo>
                <a:lnTo>
                  <a:pt x="685076" y="27825"/>
                </a:lnTo>
                <a:lnTo>
                  <a:pt x="678040" y="28943"/>
                </a:lnTo>
                <a:lnTo>
                  <a:pt x="670344" y="27444"/>
                </a:lnTo>
                <a:lnTo>
                  <a:pt x="659942" y="32118"/>
                </a:lnTo>
                <a:lnTo>
                  <a:pt x="656971" y="32918"/>
                </a:lnTo>
                <a:lnTo>
                  <a:pt x="652500" y="29629"/>
                </a:lnTo>
                <a:lnTo>
                  <a:pt x="650240" y="29768"/>
                </a:lnTo>
                <a:lnTo>
                  <a:pt x="642188" y="32829"/>
                </a:lnTo>
                <a:lnTo>
                  <a:pt x="635660" y="35648"/>
                </a:lnTo>
                <a:lnTo>
                  <a:pt x="629043" y="38379"/>
                </a:lnTo>
                <a:lnTo>
                  <a:pt x="628459" y="32562"/>
                </a:lnTo>
                <a:lnTo>
                  <a:pt x="625690" y="34950"/>
                </a:lnTo>
                <a:lnTo>
                  <a:pt x="623252" y="36385"/>
                </a:lnTo>
                <a:lnTo>
                  <a:pt x="619518" y="41732"/>
                </a:lnTo>
                <a:lnTo>
                  <a:pt x="618109" y="42202"/>
                </a:lnTo>
                <a:lnTo>
                  <a:pt x="615264" y="37084"/>
                </a:lnTo>
                <a:lnTo>
                  <a:pt x="613384" y="36233"/>
                </a:lnTo>
                <a:lnTo>
                  <a:pt x="612432" y="39001"/>
                </a:lnTo>
                <a:lnTo>
                  <a:pt x="612140" y="42786"/>
                </a:lnTo>
                <a:lnTo>
                  <a:pt x="599059" y="46761"/>
                </a:lnTo>
                <a:lnTo>
                  <a:pt x="587629" y="45999"/>
                </a:lnTo>
                <a:lnTo>
                  <a:pt x="579399" y="53378"/>
                </a:lnTo>
                <a:lnTo>
                  <a:pt x="576757" y="41884"/>
                </a:lnTo>
                <a:lnTo>
                  <a:pt x="566648" y="48310"/>
                </a:lnTo>
                <a:lnTo>
                  <a:pt x="556463" y="51777"/>
                </a:lnTo>
                <a:lnTo>
                  <a:pt x="546214" y="51828"/>
                </a:lnTo>
                <a:lnTo>
                  <a:pt x="535927" y="48018"/>
                </a:lnTo>
                <a:lnTo>
                  <a:pt x="531368" y="50228"/>
                </a:lnTo>
                <a:lnTo>
                  <a:pt x="527837" y="52463"/>
                </a:lnTo>
                <a:lnTo>
                  <a:pt x="517969" y="55664"/>
                </a:lnTo>
                <a:lnTo>
                  <a:pt x="511644" y="56781"/>
                </a:lnTo>
                <a:lnTo>
                  <a:pt x="505523" y="58572"/>
                </a:lnTo>
                <a:lnTo>
                  <a:pt x="497636" y="60617"/>
                </a:lnTo>
                <a:lnTo>
                  <a:pt x="489699" y="61887"/>
                </a:lnTo>
                <a:lnTo>
                  <a:pt x="481698" y="62128"/>
                </a:lnTo>
                <a:lnTo>
                  <a:pt x="473608" y="61023"/>
                </a:lnTo>
                <a:lnTo>
                  <a:pt x="469163" y="60020"/>
                </a:lnTo>
                <a:lnTo>
                  <a:pt x="466115" y="60375"/>
                </a:lnTo>
                <a:lnTo>
                  <a:pt x="466432" y="65570"/>
                </a:lnTo>
                <a:lnTo>
                  <a:pt x="460705" y="67195"/>
                </a:lnTo>
                <a:lnTo>
                  <a:pt x="455561" y="67919"/>
                </a:lnTo>
                <a:lnTo>
                  <a:pt x="452272" y="61607"/>
                </a:lnTo>
                <a:lnTo>
                  <a:pt x="448449" y="69951"/>
                </a:lnTo>
                <a:lnTo>
                  <a:pt x="446646" y="71335"/>
                </a:lnTo>
                <a:lnTo>
                  <a:pt x="433539" y="72339"/>
                </a:lnTo>
                <a:lnTo>
                  <a:pt x="421284" y="73190"/>
                </a:lnTo>
                <a:lnTo>
                  <a:pt x="417817" y="67983"/>
                </a:lnTo>
                <a:lnTo>
                  <a:pt x="414705" y="66890"/>
                </a:lnTo>
                <a:lnTo>
                  <a:pt x="409435" y="68313"/>
                </a:lnTo>
                <a:lnTo>
                  <a:pt x="401510" y="70358"/>
                </a:lnTo>
                <a:lnTo>
                  <a:pt x="385610" y="74320"/>
                </a:lnTo>
                <a:lnTo>
                  <a:pt x="375246" y="77127"/>
                </a:lnTo>
                <a:lnTo>
                  <a:pt x="371259" y="80594"/>
                </a:lnTo>
                <a:lnTo>
                  <a:pt x="373748" y="85293"/>
                </a:lnTo>
                <a:lnTo>
                  <a:pt x="368935" y="86182"/>
                </a:lnTo>
                <a:lnTo>
                  <a:pt x="367728" y="89408"/>
                </a:lnTo>
                <a:lnTo>
                  <a:pt x="365645" y="89382"/>
                </a:lnTo>
                <a:lnTo>
                  <a:pt x="364401" y="89649"/>
                </a:lnTo>
                <a:lnTo>
                  <a:pt x="364312" y="88328"/>
                </a:lnTo>
                <a:lnTo>
                  <a:pt x="363728" y="86741"/>
                </a:lnTo>
                <a:lnTo>
                  <a:pt x="365137" y="84035"/>
                </a:lnTo>
                <a:lnTo>
                  <a:pt x="366763" y="82715"/>
                </a:lnTo>
                <a:lnTo>
                  <a:pt x="368312" y="80949"/>
                </a:lnTo>
                <a:lnTo>
                  <a:pt x="362470" y="80124"/>
                </a:lnTo>
                <a:lnTo>
                  <a:pt x="354203" y="84264"/>
                </a:lnTo>
                <a:lnTo>
                  <a:pt x="350799" y="94170"/>
                </a:lnTo>
                <a:lnTo>
                  <a:pt x="345592" y="97078"/>
                </a:lnTo>
                <a:lnTo>
                  <a:pt x="336956" y="95846"/>
                </a:lnTo>
                <a:lnTo>
                  <a:pt x="334429" y="96380"/>
                </a:lnTo>
                <a:lnTo>
                  <a:pt x="332333" y="96469"/>
                </a:lnTo>
                <a:lnTo>
                  <a:pt x="330009" y="95237"/>
                </a:lnTo>
                <a:lnTo>
                  <a:pt x="327215" y="92443"/>
                </a:lnTo>
                <a:lnTo>
                  <a:pt x="321017" y="94208"/>
                </a:lnTo>
                <a:lnTo>
                  <a:pt x="317144" y="97142"/>
                </a:lnTo>
                <a:lnTo>
                  <a:pt x="310997" y="100139"/>
                </a:lnTo>
                <a:lnTo>
                  <a:pt x="308762" y="101142"/>
                </a:lnTo>
                <a:lnTo>
                  <a:pt x="299237" y="101117"/>
                </a:lnTo>
                <a:lnTo>
                  <a:pt x="294208" y="105168"/>
                </a:lnTo>
                <a:lnTo>
                  <a:pt x="286562" y="112191"/>
                </a:lnTo>
                <a:lnTo>
                  <a:pt x="282892" y="113601"/>
                </a:lnTo>
                <a:lnTo>
                  <a:pt x="278371" y="114693"/>
                </a:lnTo>
                <a:lnTo>
                  <a:pt x="276606" y="111658"/>
                </a:lnTo>
                <a:lnTo>
                  <a:pt x="273697" y="109512"/>
                </a:lnTo>
                <a:lnTo>
                  <a:pt x="272161" y="108966"/>
                </a:lnTo>
                <a:lnTo>
                  <a:pt x="270395" y="108458"/>
                </a:lnTo>
                <a:lnTo>
                  <a:pt x="269201" y="110020"/>
                </a:lnTo>
                <a:lnTo>
                  <a:pt x="270078" y="111493"/>
                </a:lnTo>
                <a:lnTo>
                  <a:pt x="272580" y="114134"/>
                </a:lnTo>
                <a:lnTo>
                  <a:pt x="273786" y="115100"/>
                </a:lnTo>
                <a:lnTo>
                  <a:pt x="269925" y="118097"/>
                </a:lnTo>
                <a:lnTo>
                  <a:pt x="258229" y="120015"/>
                </a:lnTo>
                <a:lnTo>
                  <a:pt x="251498" y="113080"/>
                </a:lnTo>
                <a:lnTo>
                  <a:pt x="247764" y="115697"/>
                </a:lnTo>
                <a:lnTo>
                  <a:pt x="243471" y="117284"/>
                </a:lnTo>
                <a:lnTo>
                  <a:pt x="245999" y="123977"/>
                </a:lnTo>
                <a:lnTo>
                  <a:pt x="233362" y="128308"/>
                </a:lnTo>
                <a:lnTo>
                  <a:pt x="196062" y="138125"/>
                </a:lnTo>
                <a:lnTo>
                  <a:pt x="196100" y="137972"/>
                </a:lnTo>
                <a:lnTo>
                  <a:pt x="196176" y="137820"/>
                </a:lnTo>
                <a:lnTo>
                  <a:pt x="198094" y="129832"/>
                </a:lnTo>
                <a:lnTo>
                  <a:pt x="192735" y="130746"/>
                </a:lnTo>
                <a:lnTo>
                  <a:pt x="188950" y="131356"/>
                </a:lnTo>
                <a:lnTo>
                  <a:pt x="195986" y="137871"/>
                </a:lnTo>
                <a:lnTo>
                  <a:pt x="194767" y="138328"/>
                </a:lnTo>
                <a:lnTo>
                  <a:pt x="193332" y="139001"/>
                </a:lnTo>
                <a:lnTo>
                  <a:pt x="186804" y="140652"/>
                </a:lnTo>
                <a:lnTo>
                  <a:pt x="181330" y="140906"/>
                </a:lnTo>
                <a:lnTo>
                  <a:pt x="168554" y="147205"/>
                </a:lnTo>
                <a:lnTo>
                  <a:pt x="168694" y="147612"/>
                </a:lnTo>
                <a:lnTo>
                  <a:pt x="165074" y="139560"/>
                </a:lnTo>
                <a:lnTo>
                  <a:pt x="162407" y="140093"/>
                </a:lnTo>
                <a:lnTo>
                  <a:pt x="159372" y="139966"/>
                </a:lnTo>
                <a:lnTo>
                  <a:pt x="154292" y="143116"/>
                </a:lnTo>
                <a:lnTo>
                  <a:pt x="148971" y="142290"/>
                </a:lnTo>
                <a:lnTo>
                  <a:pt x="148971" y="150050"/>
                </a:lnTo>
                <a:lnTo>
                  <a:pt x="147624" y="151993"/>
                </a:lnTo>
                <a:lnTo>
                  <a:pt x="146888" y="153936"/>
                </a:lnTo>
                <a:lnTo>
                  <a:pt x="145351" y="152844"/>
                </a:lnTo>
                <a:lnTo>
                  <a:pt x="143916" y="151587"/>
                </a:lnTo>
                <a:lnTo>
                  <a:pt x="140335" y="149644"/>
                </a:lnTo>
                <a:lnTo>
                  <a:pt x="137922" y="147789"/>
                </a:lnTo>
                <a:lnTo>
                  <a:pt x="130898" y="149491"/>
                </a:lnTo>
                <a:lnTo>
                  <a:pt x="125717" y="151523"/>
                </a:lnTo>
                <a:lnTo>
                  <a:pt x="115163" y="155879"/>
                </a:lnTo>
                <a:lnTo>
                  <a:pt x="109842" y="158546"/>
                </a:lnTo>
                <a:lnTo>
                  <a:pt x="98056" y="164045"/>
                </a:lnTo>
                <a:lnTo>
                  <a:pt x="91617" y="166890"/>
                </a:lnTo>
                <a:lnTo>
                  <a:pt x="85331" y="170040"/>
                </a:lnTo>
                <a:lnTo>
                  <a:pt x="72898" y="176136"/>
                </a:lnTo>
                <a:lnTo>
                  <a:pt x="45326" y="195414"/>
                </a:lnTo>
                <a:lnTo>
                  <a:pt x="39306" y="200494"/>
                </a:lnTo>
                <a:lnTo>
                  <a:pt x="29743" y="210718"/>
                </a:lnTo>
                <a:lnTo>
                  <a:pt x="21932" y="215696"/>
                </a:lnTo>
                <a:lnTo>
                  <a:pt x="20993" y="219456"/>
                </a:lnTo>
                <a:lnTo>
                  <a:pt x="25895" y="228600"/>
                </a:lnTo>
                <a:lnTo>
                  <a:pt x="28422" y="232854"/>
                </a:lnTo>
                <a:lnTo>
                  <a:pt x="24130" y="238823"/>
                </a:lnTo>
                <a:lnTo>
                  <a:pt x="25692" y="240880"/>
                </a:lnTo>
                <a:lnTo>
                  <a:pt x="26657" y="243052"/>
                </a:lnTo>
                <a:lnTo>
                  <a:pt x="23634" y="243878"/>
                </a:lnTo>
                <a:lnTo>
                  <a:pt x="20866" y="244551"/>
                </a:lnTo>
                <a:lnTo>
                  <a:pt x="16408" y="245910"/>
                </a:lnTo>
                <a:lnTo>
                  <a:pt x="13906" y="246176"/>
                </a:lnTo>
                <a:lnTo>
                  <a:pt x="10998" y="251053"/>
                </a:lnTo>
                <a:lnTo>
                  <a:pt x="8293" y="252552"/>
                </a:lnTo>
                <a:lnTo>
                  <a:pt x="2730" y="252615"/>
                </a:lnTo>
                <a:lnTo>
                  <a:pt x="1206" y="255168"/>
                </a:lnTo>
                <a:lnTo>
                  <a:pt x="0" y="257340"/>
                </a:lnTo>
                <a:lnTo>
                  <a:pt x="1206" y="259549"/>
                </a:lnTo>
                <a:lnTo>
                  <a:pt x="7785" y="260692"/>
                </a:lnTo>
                <a:lnTo>
                  <a:pt x="13906" y="262813"/>
                </a:lnTo>
                <a:lnTo>
                  <a:pt x="19519" y="261924"/>
                </a:lnTo>
                <a:lnTo>
                  <a:pt x="26187" y="261112"/>
                </a:lnTo>
                <a:lnTo>
                  <a:pt x="32613" y="261073"/>
                </a:lnTo>
                <a:lnTo>
                  <a:pt x="38849" y="262318"/>
                </a:lnTo>
                <a:lnTo>
                  <a:pt x="44919" y="265315"/>
                </a:lnTo>
                <a:lnTo>
                  <a:pt x="45974" y="266014"/>
                </a:lnTo>
                <a:lnTo>
                  <a:pt x="48120" y="265252"/>
                </a:lnTo>
                <a:lnTo>
                  <a:pt x="52590" y="264426"/>
                </a:lnTo>
                <a:lnTo>
                  <a:pt x="55384" y="263575"/>
                </a:lnTo>
                <a:lnTo>
                  <a:pt x="58254" y="263131"/>
                </a:lnTo>
                <a:lnTo>
                  <a:pt x="95973" y="254939"/>
                </a:lnTo>
                <a:lnTo>
                  <a:pt x="102031" y="251320"/>
                </a:lnTo>
                <a:lnTo>
                  <a:pt x="113398" y="248577"/>
                </a:lnTo>
                <a:lnTo>
                  <a:pt x="129616" y="244970"/>
                </a:lnTo>
                <a:lnTo>
                  <a:pt x="137680" y="243027"/>
                </a:lnTo>
                <a:lnTo>
                  <a:pt x="143243" y="241617"/>
                </a:lnTo>
                <a:lnTo>
                  <a:pt x="148590" y="239382"/>
                </a:lnTo>
                <a:lnTo>
                  <a:pt x="158051" y="235851"/>
                </a:lnTo>
                <a:lnTo>
                  <a:pt x="161937" y="233654"/>
                </a:lnTo>
                <a:lnTo>
                  <a:pt x="171894" y="231152"/>
                </a:lnTo>
                <a:lnTo>
                  <a:pt x="178752" y="231978"/>
                </a:lnTo>
                <a:lnTo>
                  <a:pt x="188036" y="226479"/>
                </a:lnTo>
                <a:lnTo>
                  <a:pt x="192176" y="227355"/>
                </a:lnTo>
                <a:lnTo>
                  <a:pt x="196329" y="226275"/>
                </a:lnTo>
                <a:lnTo>
                  <a:pt x="204444" y="223939"/>
                </a:lnTo>
                <a:lnTo>
                  <a:pt x="220560" y="218821"/>
                </a:lnTo>
                <a:lnTo>
                  <a:pt x="228663" y="216395"/>
                </a:lnTo>
                <a:lnTo>
                  <a:pt x="234480" y="214757"/>
                </a:lnTo>
                <a:lnTo>
                  <a:pt x="240563" y="213550"/>
                </a:lnTo>
                <a:lnTo>
                  <a:pt x="251294" y="212928"/>
                </a:lnTo>
                <a:lnTo>
                  <a:pt x="256146" y="214426"/>
                </a:lnTo>
                <a:lnTo>
                  <a:pt x="259969" y="208813"/>
                </a:lnTo>
                <a:lnTo>
                  <a:pt x="261226" y="208546"/>
                </a:lnTo>
                <a:lnTo>
                  <a:pt x="262166" y="208229"/>
                </a:lnTo>
                <a:lnTo>
                  <a:pt x="271805" y="205879"/>
                </a:lnTo>
                <a:lnTo>
                  <a:pt x="281660" y="204533"/>
                </a:lnTo>
                <a:lnTo>
                  <a:pt x="291426" y="202882"/>
                </a:lnTo>
                <a:lnTo>
                  <a:pt x="300850" y="199644"/>
                </a:lnTo>
                <a:lnTo>
                  <a:pt x="301358" y="199402"/>
                </a:lnTo>
                <a:lnTo>
                  <a:pt x="302094" y="199618"/>
                </a:lnTo>
                <a:lnTo>
                  <a:pt x="307086" y="198437"/>
                </a:lnTo>
                <a:lnTo>
                  <a:pt x="311492" y="197497"/>
                </a:lnTo>
                <a:lnTo>
                  <a:pt x="321754" y="194525"/>
                </a:lnTo>
                <a:lnTo>
                  <a:pt x="327634" y="190906"/>
                </a:lnTo>
                <a:lnTo>
                  <a:pt x="333476" y="191033"/>
                </a:lnTo>
                <a:lnTo>
                  <a:pt x="342595" y="189382"/>
                </a:lnTo>
                <a:lnTo>
                  <a:pt x="351332" y="185928"/>
                </a:lnTo>
                <a:lnTo>
                  <a:pt x="360210" y="183502"/>
                </a:lnTo>
                <a:lnTo>
                  <a:pt x="369697" y="184950"/>
                </a:lnTo>
                <a:lnTo>
                  <a:pt x="369989" y="185064"/>
                </a:lnTo>
                <a:lnTo>
                  <a:pt x="370459" y="184734"/>
                </a:lnTo>
                <a:lnTo>
                  <a:pt x="404850" y="174358"/>
                </a:lnTo>
                <a:lnTo>
                  <a:pt x="407352" y="174155"/>
                </a:lnTo>
                <a:lnTo>
                  <a:pt x="415556" y="172364"/>
                </a:lnTo>
                <a:lnTo>
                  <a:pt x="421487" y="171450"/>
                </a:lnTo>
                <a:lnTo>
                  <a:pt x="433311" y="167538"/>
                </a:lnTo>
                <a:lnTo>
                  <a:pt x="439127" y="162687"/>
                </a:lnTo>
                <a:lnTo>
                  <a:pt x="445236" y="162458"/>
                </a:lnTo>
                <a:lnTo>
                  <a:pt x="477888" y="155867"/>
                </a:lnTo>
                <a:lnTo>
                  <a:pt x="484136" y="154228"/>
                </a:lnTo>
                <a:lnTo>
                  <a:pt x="524510" y="147370"/>
                </a:lnTo>
                <a:lnTo>
                  <a:pt x="532269" y="146329"/>
                </a:lnTo>
                <a:lnTo>
                  <a:pt x="539775" y="144526"/>
                </a:lnTo>
                <a:lnTo>
                  <a:pt x="546138" y="142722"/>
                </a:lnTo>
                <a:lnTo>
                  <a:pt x="552450" y="141439"/>
                </a:lnTo>
                <a:lnTo>
                  <a:pt x="558812" y="140703"/>
                </a:lnTo>
                <a:lnTo>
                  <a:pt x="565315" y="140563"/>
                </a:lnTo>
                <a:lnTo>
                  <a:pt x="568261" y="140614"/>
                </a:lnTo>
                <a:lnTo>
                  <a:pt x="571220" y="138887"/>
                </a:lnTo>
                <a:lnTo>
                  <a:pt x="572604" y="138442"/>
                </a:lnTo>
                <a:lnTo>
                  <a:pt x="578256" y="137858"/>
                </a:lnTo>
                <a:lnTo>
                  <a:pt x="583044" y="138595"/>
                </a:lnTo>
                <a:lnTo>
                  <a:pt x="592302" y="133388"/>
                </a:lnTo>
                <a:lnTo>
                  <a:pt x="597801" y="134061"/>
                </a:lnTo>
                <a:lnTo>
                  <a:pt x="606094" y="135890"/>
                </a:lnTo>
                <a:lnTo>
                  <a:pt x="608698" y="135293"/>
                </a:lnTo>
                <a:lnTo>
                  <a:pt x="616115" y="133362"/>
                </a:lnTo>
                <a:lnTo>
                  <a:pt x="621055" y="131089"/>
                </a:lnTo>
                <a:lnTo>
                  <a:pt x="626224" y="130327"/>
                </a:lnTo>
                <a:lnTo>
                  <a:pt x="632561" y="129603"/>
                </a:lnTo>
                <a:lnTo>
                  <a:pt x="645325" y="128625"/>
                </a:lnTo>
                <a:lnTo>
                  <a:pt x="651675" y="127952"/>
                </a:lnTo>
                <a:lnTo>
                  <a:pt x="658698" y="126873"/>
                </a:lnTo>
                <a:lnTo>
                  <a:pt x="665683" y="125628"/>
                </a:lnTo>
                <a:lnTo>
                  <a:pt x="684657" y="121894"/>
                </a:lnTo>
                <a:lnTo>
                  <a:pt x="689597" y="120421"/>
                </a:lnTo>
                <a:lnTo>
                  <a:pt x="698944" y="118135"/>
                </a:lnTo>
                <a:lnTo>
                  <a:pt x="746975" y="106311"/>
                </a:lnTo>
                <a:lnTo>
                  <a:pt x="753237" y="104584"/>
                </a:lnTo>
                <a:lnTo>
                  <a:pt x="761530" y="102603"/>
                </a:lnTo>
                <a:lnTo>
                  <a:pt x="778179" y="98844"/>
                </a:lnTo>
                <a:lnTo>
                  <a:pt x="786422" y="96697"/>
                </a:lnTo>
                <a:lnTo>
                  <a:pt x="792861" y="94881"/>
                </a:lnTo>
                <a:lnTo>
                  <a:pt x="798677" y="90855"/>
                </a:lnTo>
                <a:lnTo>
                  <a:pt x="812025" y="87439"/>
                </a:lnTo>
                <a:lnTo>
                  <a:pt x="815352" y="79324"/>
                </a:lnTo>
                <a:lnTo>
                  <a:pt x="823899" y="79946"/>
                </a:lnTo>
                <a:lnTo>
                  <a:pt x="824966" y="78562"/>
                </a:lnTo>
                <a:lnTo>
                  <a:pt x="827227" y="72250"/>
                </a:lnTo>
                <a:lnTo>
                  <a:pt x="828992" y="66776"/>
                </a:lnTo>
                <a:lnTo>
                  <a:pt x="830808" y="61341"/>
                </a:lnTo>
                <a:lnTo>
                  <a:pt x="829081" y="60667"/>
                </a:lnTo>
                <a:lnTo>
                  <a:pt x="833755" y="57607"/>
                </a:lnTo>
                <a:close/>
              </a:path>
            </a:pathLst>
          </a:custGeom>
          <a:solidFill>
            <a:srgbClr val="4B3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0560" y="310599"/>
            <a:ext cx="223520" cy="793115"/>
          </a:xfrm>
          <a:custGeom>
            <a:avLst/>
            <a:gdLst/>
            <a:ahLst/>
            <a:cxnLst/>
            <a:rect l="l" t="t" r="r" b="b"/>
            <a:pathLst>
              <a:path w="223520" h="793115">
                <a:moveTo>
                  <a:pt x="19049" y="156291"/>
                </a:moveTo>
                <a:lnTo>
                  <a:pt x="19049" y="16020"/>
                </a:lnTo>
                <a:lnTo>
                  <a:pt x="17779" y="16372"/>
                </a:lnTo>
                <a:lnTo>
                  <a:pt x="11429" y="19900"/>
                </a:lnTo>
                <a:lnTo>
                  <a:pt x="10159" y="19841"/>
                </a:lnTo>
                <a:lnTo>
                  <a:pt x="7619" y="25044"/>
                </a:lnTo>
                <a:lnTo>
                  <a:pt x="7619" y="23692"/>
                </a:lnTo>
                <a:lnTo>
                  <a:pt x="6349" y="22222"/>
                </a:lnTo>
                <a:lnTo>
                  <a:pt x="5079" y="18988"/>
                </a:lnTo>
                <a:lnTo>
                  <a:pt x="3809" y="17137"/>
                </a:lnTo>
                <a:lnTo>
                  <a:pt x="2539" y="15226"/>
                </a:lnTo>
                <a:lnTo>
                  <a:pt x="2539" y="16990"/>
                </a:lnTo>
                <a:lnTo>
                  <a:pt x="0" y="18753"/>
                </a:lnTo>
                <a:lnTo>
                  <a:pt x="0" y="108025"/>
                </a:lnTo>
                <a:lnTo>
                  <a:pt x="2539" y="110435"/>
                </a:lnTo>
                <a:lnTo>
                  <a:pt x="6349" y="116490"/>
                </a:lnTo>
                <a:lnTo>
                  <a:pt x="8889" y="116990"/>
                </a:lnTo>
                <a:lnTo>
                  <a:pt x="11429" y="110700"/>
                </a:lnTo>
                <a:lnTo>
                  <a:pt x="16509" y="116255"/>
                </a:lnTo>
                <a:lnTo>
                  <a:pt x="16509" y="154997"/>
                </a:lnTo>
                <a:lnTo>
                  <a:pt x="19049" y="156291"/>
                </a:lnTo>
                <a:close/>
              </a:path>
              <a:path w="223520" h="793115">
                <a:moveTo>
                  <a:pt x="16509" y="154997"/>
                </a:moveTo>
                <a:lnTo>
                  <a:pt x="16509" y="116255"/>
                </a:lnTo>
                <a:lnTo>
                  <a:pt x="3809" y="119665"/>
                </a:lnTo>
                <a:lnTo>
                  <a:pt x="3809" y="133657"/>
                </a:lnTo>
                <a:lnTo>
                  <a:pt x="5079" y="144033"/>
                </a:lnTo>
                <a:lnTo>
                  <a:pt x="7619" y="146473"/>
                </a:lnTo>
                <a:lnTo>
                  <a:pt x="8889" y="149001"/>
                </a:lnTo>
                <a:lnTo>
                  <a:pt x="11429" y="149177"/>
                </a:lnTo>
                <a:lnTo>
                  <a:pt x="11429" y="210641"/>
                </a:lnTo>
                <a:lnTo>
                  <a:pt x="13969" y="219585"/>
                </a:lnTo>
                <a:lnTo>
                  <a:pt x="13969" y="160318"/>
                </a:lnTo>
                <a:lnTo>
                  <a:pt x="16509" y="154997"/>
                </a:lnTo>
                <a:close/>
              </a:path>
              <a:path w="223520" h="793115">
                <a:moveTo>
                  <a:pt x="11429" y="198520"/>
                </a:moveTo>
                <a:lnTo>
                  <a:pt x="11429" y="149177"/>
                </a:lnTo>
                <a:lnTo>
                  <a:pt x="8889" y="151793"/>
                </a:lnTo>
                <a:lnTo>
                  <a:pt x="7619" y="154380"/>
                </a:lnTo>
                <a:lnTo>
                  <a:pt x="5079" y="157907"/>
                </a:lnTo>
                <a:lnTo>
                  <a:pt x="5079" y="159230"/>
                </a:lnTo>
                <a:lnTo>
                  <a:pt x="7619" y="165403"/>
                </a:lnTo>
                <a:lnTo>
                  <a:pt x="7619" y="183775"/>
                </a:lnTo>
                <a:lnTo>
                  <a:pt x="8889" y="186508"/>
                </a:lnTo>
                <a:lnTo>
                  <a:pt x="11429" y="198520"/>
                </a:lnTo>
                <a:close/>
              </a:path>
              <a:path w="223520" h="793115">
                <a:moveTo>
                  <a:pt x="50799" y="26866"/>
                </a:moveTo>
                <a:lnTo>
                  <a:pt x="43179" y="15685"/>
                </a:lnTo>
                <a:lnTo>
                  <a:pt x="39369" y="10500"/>
                </a:lnTo>
                <a:lnTo>
                  <a:pt x="35559" y="5555"/>
                </a:lnTo>
                <a:lnTo>
                  <a:pt x="30479" y="0"/>
                </a:lnTo>
                <a:lnTo>
                  <a:pt x="25399" y="970"/>
                </a:lnTo>
                <a:lnTo>
                  <a:pt x="17779" y="8348"/>
                </a:lnTo>
                <a:lnTo>
                  <a:pt x="16509" y="9435"/>
                </a:lnTo>
                <a:lnTo>
                  <a:pt x="12699" y="11463"/>
                </a:lnTo>
                <a:lnTo>
                  <a:pt x="13969" y="11566"/>
                </a:lnTo>
                <a:lnTo>
                  <a:pt x="16509" y="11610"/>
                </a:lnTo>
                <a:lnTo>
                  <a:pt x="17779" y="12345"/>
                </a:lnTo>
                <a:lnTo>
                  <a:pt x="19049" y="13198"/>
                </a:lnTo>
                <a:lnTo>
                  <a:pt x="19049" y="156291"/>
                </a:lnTo>
                <a:lnTo>
                  <a:pt x="21589" y="157614"/>
                </a:lnTo>
                <a:lnTo>
                  <a:pt x="24129" y="158907"/>
                </a:lnTo>
                <a:lnTo>
                  <a:pt x="24129" y="267611"/>
                </a:lnTo>
                <a:lnTo>
                  <a:pt x="29209" y="285372"/>
                </a:lnTo>
                <a:lnTo>
                  <a:pt x="33019" y="301118"/>
                </a:lnTo>
                <a:lnTo>
                  <a:pt x="34289" y="308026"/>
                </a:lnTo>
                <a:lnTo>
                  <a:pt x="36829" y="316815"/>
                </a:lnTo>
                <a:lnTo>
                  <a:pt x="38099" y="318608"/>
                </a:lnTo>
                <a:lnTo>
                  <a:pt x="40639" y="324193"/>
                </a:lnTo>
                <a:lnTo>
                  <a:pt x="41909" y="333188"/>
                </a:lnTo>
                <a:lnTo>
                  <a:pt x="41909" y="334922"/>
                </a:lnTo>
                <a:lnTo>
                  <a:pt x="45719" y="344686"/>
                </a:lnTo>
                <a:lnTo>
                  <a:pt x="48259" y="352875"/>
                </a:lnTo>
                <a:lnTo>
                  <a:pt x="49529" y="355608"/>
                </a:lnTo>
                <a:lnTo>
                  <a:pt x="49529" y="28013"/>
                </a:lnTo>
                <a:lnTo>
                  <a:pt x="50799" y="26866"/>
                </a:lnTo>
                <a:close/>
              </a:path>
              <a:path w="223520" h="793115">
                <a:moveTo>
                  <a:pt x="24129" y="267611"/>
                </a:moveTo>
                <a:lnTo>
                  <a:pt x="24129" y="158907"/>
                </a:lnTo>
                <a:lnTo>
                  <a:pt x="21589" y="162728"/>
                </a:lnTo>
                <a:lnTo>
                  <a:pt x="19049" y="161935"/>
                </a:lnTo>
                <a:lnTo>
                  <a:pt x="16509" y="161111"/>
                </a:lnTo>
                <a:lnTo>
                  <a:pt x="13969" y="160318"/>
                </a:lnTo>
                <a:lnTo>
                  <a:pt x="13969" y="219585"/>
                </a:lnTo>
                <a:lnTo>
                  <a:pt x="15239" y="228550"/>
                </a:lnTo>
                <a:lnTo>
                  <a:pt x="20319" y="250589"/>
                </a:lnTo>
                <a:lnTo>
                  <a:pt x="21589" y="254704"/>
                </a:lnTo>
                <a:lnTo>
                  <a:pt x="24129" y="267611"/>
                </a:lnTo>
                <a:close/>
              </a:path>
              <a:path w="223520" h="793115">
                <a:moveTo>
                  <a:pt x="92709" y="39873"/>
                </a:moveTo>
                <a:lnTo>
                  <a:pt x="92709" y="36067"/>
                </a:lnTo>
                <a:lnTo>
                  <a:pt x="88899" y="37595"/>
                </a:lnTo>
                <a:lnTo>
                  <a:pt x="85089" y="38095"/>
                </a:lnTo>
                <a:lnTo>
                  <a:pt x="82549" y="27337"/>
                </a:lnTo>
                <a:lnTo>
                  <a:pt x="78739" y="27072"/>
                </a:lnTo>
                <a:lnTo>
                  <a:pt x="72389" y="33186"/>
                </a:lnTo>
                <a:lnTo>
                  <a:pt x="69849" y="34862"/>
                </a:lnTo>
                <a:lnTo>
                  <a:pt x="66039" y="38624"/>
                </a:lnTo>
                <a:lnTo>
                  <a:pt x="64769" y="40682"/>
                </a:lnTo>
                <a:lnTo>
                  <a:pt x="62229" y="43327"/>
                </a:lnTo>
                <a:lnTo>
                  <a:pt x="57149" y="40300"/>
                </a:lnTo>
                <a:lnTo>
                  <a:pt x="53339" y="34891"/>
                </a:lnTo>
                <a:lnTo>
                  <a:pt x="49529" y="28013"/>
                </a:lnTo>
                <a:lnTo>
                  <a:pt x="49529" y="355608"/>
                </a:lnTo>
                <a:lnTo>
                  <a:pt x="52069" y="361075"/>
                </a:lnTo>
                <a:lnTo>
                  <a:pt x="54609" y="369314"/>
                </a:lnTo>
                <a:lnTo>
                  <a:pt x="57149" y="375986"/>
                </a:lnTo>
                <a:lnTo>
                  <a:pt x="58419" y="382923"/>
                </a:lnTo>
                <a:lnTo>
                  <a:pt x="60959" y="389655"/>
                </a:lnTo>
                <a:lnTo>
                  <a:pt x="63499" y="400157"/>
                </a:lnTo>
                <a:lnTo>
                  <a:pt x="69849" y="421128"/>
                </a:lnTo>
                <a:lnTo>
                  <a:pt x="73659" y="431630"/>
                </a:lnTo>
                <a:lnTo>
                  <a:pt x="76199" y="440572"/>
                </a:lnTo>
                <a:lnTo>
                  <a:pt x="76199" y="161729"/>
                </a:lnTo>
                <a:lnTo>
                  <a:pt x="77469" y="161111"/>
                </a:lnTo>
                <a:lnTo>
                  <a:pt x="81279" y="163963"/>
                </a:lnTo>
                <a:lnTo>
                  <a:pt x="85089" y="166755"/>
                </a:lnTo>
                <a:lnTo>
                  <a:pt x="85089" y="214806"/>
                </a:lnTo>
                <a:lnTo>
                  <a:pt x="87629" y="209201"/>
                </a:lnTo>
                <a:lnTo>
                  <a:pt x="90169" y="219058"/>
                </a:lnTo>
                <a:lnTo>
                  <a:pt x="90169" y="39418"/>
                </a:lnTo>
                <a:lnTo>
                  <a:pt x="92709" y="39873"/>
                </a:lnTo>
                <a:close/>
              </a:path>
              <a:path w="223520" h="793115">
                <a:moveTo>
                  <a:pt x="85089" y="214806"/>
                </a:moveTo>
                <a:lnTo>
                  <a:pt x="85089" y="166755"/>
                </a:lnTo>
                <a:lnTo>
                  <a:pt x="77469" y="172840"/>
                </a:lnTo>
                <a:lnTo>
                  <a:pt x="76199" y="161729"/>
                </a:lnTo>
                <a:lnTo>
                  <a:pt x="76199" y="440572"/>
                </a:lnTo>
                <a:lnTo>
                  <a:pt x="77469" y="445043"/>
                </a:lnTo>
                <a:lnTo>
                  <a:pt x="83819" y="464221"/>
                </a:lnTo>
                <a:lnTo>
                  <a:pt x="83819" y="217608"/>
                </a:lnTo>
                <a:lnTo>
                  <a:pt x="85089" y="214806"/>
                </a:lnTo>
                <a:close/>
              </a:path>
              <a:path w="223520" h="793115">
                <a:moveTo>
                  <a:pt x="91439" y="238159"/>
                </a:moveTo>
                <a:lnTo>
                  <a:pt x="91439" y="223987"/>
                </a:lnTo>
                <a:lnTo>
                  <a:pt x="83819" y="221341"/>
                </a:lnTo>
                <a:lnTo>
                  <a:pt x="83819" y="464221"/>
                </a:lnTo>
                <a:lnTo>
                  <a:pt x="86359" y="471892"/>
                </a:lnTo>
                <a:lnTo>
                  <a:pt x="87629" y="476363"/>
                </a:lnTo>
                <a:lnTo>
                  <a:pt x="87629" y="241241"/>
                </a:lnTo>
                <a:lnTo>
                  <a:pt x="88899" y="235362"/>
                </a:lnTo>
                <a:lnTo>
                  <a:pt x="91439" y="238159"/>
                </a:lnTo>
                <a:close/>
              </a:path>
              <a:path w="223520" h="793115">
                <a:moveTo>
                  <a:pt x="97789" y="264267"/>
                </a:moveTo>
                <a:lnTo>
                  <a:pt x="97789" y="245151"/>
                </a:lnTo>
                <a:lnTo>
                  <a:pt x="90169" y="244386"/>
                </a:lnTo>
                <a:lnTo>
                  <a:pt x="87629" y="241241"/>
                </a:lnTo>
                <a:lnTo>
                  <a:pt x="87629" y="476363"/>
                </a:lnTo>
                <a:lnTo>
                  <a:pt x="90169" y="485305"/>
                </a:lnTo>
                <a:lnTo>
                  <a:pt x="93979" y="495257"/>
                </a:lnTo>
                <a:lnTo>
                  <a:pt x="93979" y="265286"/>
                </a:lnTo>
                <a:lnTo>
                  <a:pt x="95249" y="263934"/>
                </a:lnTo>
                <a:lnTo>
                  <a:pt x="96519" y="263728"/>
                </a:lnTo>
                <a:lnTo>
                  <a:pt x="97789" y="264267"/>
                </a:lnTo>
                <a:close/>
              </a:path>
              <a:path w="223520" h="793115">
                <a:moveTo>
                  <a:pt x="109219" y="20958"/>
                </a:moveTo>
                <a:lnTo>
                  <a:pt x="106679" y="10670"/>
                </a:lnTo>
                <a:lnTo>
                  <a:pt x="104139" y="6878"/>
                </a:lnTo>
                <a:lnTo>
                  <a:pt x="100329" y="558"/>
                </a:lnTo>
                <a:lnTo>
                  <a:pt x="97789" y="2351"/>
                </a:lnTo>
                <a:lnTo>
                  <a:pt x="93979" y="8377"/>
                </a:lnTo>
                <a:lnTo>
                  <a:pt x="92709" y="11669"/>
                </a:lnTo>
                <a:lnTo>
                  <a:pt x="90169" y="16078"/>
                </a:lnTo>
                <a:lnTo>
                  <a:pt x="90169" y="24367"/>
                </a:lnTo>
                <a:lnTo>
                  <a:pt x="92709" y="36067"/>
                </a:lnTo>
                <a:lnTo>
                  <a:pt x="92709" y="39873"/>
                </a:lnTo>
                <a:lnTo>
                  <a:pt x="95249" y="40329"/>
                </a:lnTo>
                <a:lnTo>
                  <a:pt x="96519" y="44356"/>
                </a:lnTo>
                <a:lnTo>
                  <a:pt x="96519" y="243752"/>
                </a:lnTo>
                <a:lnTo>
                  <a:pt x="97789" y="245151"/>
                </a:lnTo>
                <a:lnTo>
                  <a:pt x="97789" y="264267"/>
                </a:lnTo>
                <a:lnTo>
                  <a:pt x="100329" y="265345"/>
                </a:lnTo>
                <a:lnTo>
                  <a:pt x="101599" y="272253"/>
                </a:lnTo>
                <a:lnTo>
                  <a:pt x="101599" y="518521"/>
                </a:lnTo>
                <a:lnTo>
                  <a:pt x="102869" y="525546"/>
                </a:lnTo>
                <a:lnTo>
                  <a:pt x="104139" y="532101"/>
                </a:lnTo>
                <a:lnTo>
                  <a:pt x="106679" y="537903"/>
                </a:lnTo>
                <a:lnTo>
                  <a:pt x="106679" y="178895"/>
                </a:lnTo>
                <a:lnTo>
                  <a:pt x="107949" y="177102"/>
                </a:lnTo>
                <a:lnTo>
                  <a:pt x="107949" y="27807"/>
                </a:lnTo>
                <a:lnTo>
                  <a:pt x="109219" y="20958"/>
                </a:lnTo>
                <a:close/>
              </a:path>
              <a:path w="223520" h="793115">
                <a:moveTo>
                  <a:pt x="96519" y="243752"/>
                </a:moveTo>
                <a:lnTo>
                  <a:pt x="96519" y="51205"/>
                </a:lnTo>
                <a:lnTo>
                  <a:pt x="95249" y="52410"/>
                </a:lnTo>
                <a:lnTo>
                  <a:pt x="95249" y="53615"/>
                </a:lnTo>
                <a:lnTo>
                  <a:pt x="93979" y="53027"/>
                </a:lnTo>
                <a:lnTo>
                  <a:pt x="91439" y="52645"/>
                </a:lnTo>
                <a:lnTo>
                  <a:pt x="90169" y="47883"/>
                </a:lnTo>
                <a:lnTo>
                  <a:pt x="90169" y="219058"/>
                </a:lnTo>
                <a:lnTo>
                  <a:pt x="91439" y="223987"/>
                </a:lnTo>
                <a:lnTo>
                  <a:pt x="91439" y="238159"/>
                </a:lnTo>
                <a:lnTo>
                  <a:pt x="96519" y="243752"/>
                </a:lnTo>
                <a:close/>
              </a:path>
              <a:path w="223520" h="793115">
                <a:moveTo>
                  <a:pt x="101599" y="518521"/>
                </a:moveTo>
                <a:lnTo>
                  <a:pt x="101599" y="272253"/>
                </a:lnTo>
                <a:lnTo>
                  <a:pt x="99059" y="275221"/>
                </a:lnTo>
                <a:lnTo>
                  <a:pt x="97789" y="272400"/>
                </a:lnTo>
                <a:lnTo>
                  <a:pt x="95249" y="270077"/>
                </a:lnTo>
                <a:lnTo>
                  <a:pt x="93979" y="266668"/>
                </a:lnTo>
                <a:lnTo>
                  <a:pt x="93979" y="495257"/>
                </a:lnTo>
                <a:lnTo>
                  <a:pt x="97789" y="505208"/>
                </a:lnTo>
                <a:lnTo>
                  <a:pt x="99059" y="511878"/>
                </a:lnTo>
                <a:lnTo>
                  <a:pt x="101599" y="518521"/>
                </a:lnTo>
                <a:close/>
              </a:path>
              <a:path w="223520" h="793115">
                <a:moveTo>
                  <a:pt x="115569" y="190785"/>
                </a:moveTo>
                <a:lnTo>
                  <a:pt x="115569" y="184392"/>
                </a:lnTo>
                <a:lnTo>
                  <a:pt x="113029" y="186420"/>
                </a:lnTo>
                <a:lnTo>
                  <a:pt x="109219" y="181658"/>
                </a:lnTo>
                <a:lnTo>
                  <a:pt x="106679" y="179189"/>
                </a:lnTo>
                <a:lnTo>
                  <a:pt x="106679" y="537903"/>
                </a:lnTo>
                <a:lnTo>
                  <a:pt x="110489" y="546666"/>
                </a:lnTo>
                <a:lnTo>
                  <a:pt x="110489" y="187919"/>
                </a:lnTo>
                <a:lnTo>
                  <a:pt x="114299" y="190095"/>
                </a:lnTo>
                <a:lnTo>
                  <a:pt x="115569" y="190785"/>
                </a:lnTo>
                <a:close/>
              </a:path>
              <a:path w="223520" h="793115">
                <a:moveTo>
                  <a:pt x="114299" y="51244"/>
                </a:moveTo>
                <a:lnTo>
                  <a:pt x="111759" y="39814"/>
                </a:lnTo>
                <a:lnTo>
                  <a:pt x="109219" y="34126"/>
                </a:lnTo>
                <a:lnTo>
                  <a:pt x="107949" y="27807"/>
                </a:lnTo>
                <a:lnTo>
                  <a:pt x="107949" y="177102"/>
                </a:lnTo>
                <a:lnTo>
                  <a:pt x="113029" y="182070"/>
                </a:lnTo>
                <a:lnTo>
                  <a:pt x="113029" y="57495"/>
                </a:lnTo>
                <a:lnTo>
                  <a:pt x="114299" y="51244"/>
                </a:lnTo>
                <a:close/>
              </a:path>
              <a:path w="223520" h="793115">
                <a:moveTo>
                  <a:pt x="120649" y="208554"/>
                </a:moveTo>
                <a:lnTo>
                  <a:pt x="120649" y="203822"/>
                </a:lnTo>
                <a:lnTo>
                  <a:pt x="118109" y="204910"/>
                </a:lnTo>
                <a:lnTo>
                  <a:pt x="116839" y="206879"/>
                </a:lnTo>
                <a:lnTo>
                  <a:pt x="113029" y="206791"/>
                </a:lnTo>
                <a:lnTo>
                  <a:pt x="111759" y="203998"/>
                </a:lnTo>
                <a:lnTo>
                  <a:pt x="110489" y="198031"/>
                </a:lnTo>
                <a:lnTo>
                  <a:pt x="110489" y="211670"/>
                </a:lnTo>
                <a:lnTo>
                  <a:pt x="120649" y="208554"/>
                </a:lnTo>
                <a:close/>
              </a:path>
              <a:path w="223520" h="793115">
                <a:moveTo>
                  <a:pt x="114299" y="555793"/>
                </a:moveTo>
                <a:lnTo>
                  <a:pt x="114299" y="219754"/>
                </a:lnTo>
                <a:lnTo>
                  <a:pt x="110489" y="211847"/>
                </a:lnTo>
                <a:lnTo>
                  <a:pt x="110489" y="546666"/>
                </a:lnTo>
                <a:lnTo>
                  <a:pt x="111759" y="549628"/>
                </a:lnTo>
                <a:lnTo>
                  <a:pt x="114299" y="555793"/>
                </a:lnTo>
                <a:close/>
              </a:path>
              <a:path w="223520" h="793115">
                <a:moveTo>
                  <a:pt x="151129" y="254175"/>
                </a:moveTo>
                <a:lnTo>
                  <a:pt x="148589" y="243945"/>
                </a:lnTo>
                <a:lnTo>
                  <a:pt x="146049" y="237978"/>
                </a:lnTo>
                <a:lnTo>
                  <a:pt x="144779" y="231747"/>
                </a:lnTo>
                <a:lnTo>
                  <a:pt x="142239" y="224486"/>
                </a:lnTo>
                <a:lnTo>
                  <a:pt x="139699" y="209671"/>
                </a:lnTo>
                <a:lnTo>
                  <a:pt x="135889" y="190714"/>
                </a:lnTo>
                <a:lnTo>
                  <a:pt x="135889" y="184362"/>
                </a:lnTo>
                <a:lnTo>
                  <a:pt x="133349" y="171853"/>
                </a:lnTo>
                <a:lnTo>
                  <a:pt x="129539" y="134274"/>
                </a:lnTo>
                <a:lnTo>
                  <a:pt x="128269" y="131423"/>
                </a:lnTo>
                <a:lnTo>
                  <a:pt x="126999" y="128718"/>
                </a:lnTo>
                <a:lnTo>
                  <a:pt x="125729" y="121869"/>
                </a:lnTo>
                <a:lnTo>
                  <a:pt x="125729" y="117784"/>
                </a:lnTo>
                <a:lnTo>
                  <a:pt x="124459" y="107995"/>
                </a:lnTo>
                <a:lnTo>
                  <a:pt x="123189" y="102204"/>
                </a:lnTo>
                <a:lnTo>
                  <a:pt x="120649" y="81540"/>
                </a:lnTo>
                <a:lnTo>
                  <a:pt x="116839" y="68665"/>
                </a:lnTo>
                <a:lnTo>
                  <a:pt x="114299" y="63315"/>
                </a:lnTo>
                <a:lnTo>
                  <a:pt x="113029" y="57701"/>
                </a:lnTo>
                <a:lnTo>
                  <a:pt x="113029" y="182070"/>
                </a:lnTo>
                <a:lnTo>
                  <a:pt x="115569" y="184392"/>
                </a:lnTo>
                <a:lnTo>
                  <a:pt x="115569" y="190785"/>
                </a:lnTo>
                <a:lnTo>
                  <a:pt x="116839" y="191476"/>
                </a:lnTo>
                <a:lnTo>
                  <a:pt x="119379" y="194857"/>
                </a:lnTo>
                <a:lnTo>
                  <a:pt x="119379" y="201544"/>
                </a:lnTo>
                <a:lnTo>
                  <a:pt x="120649" y="201882"/>
                </a:lnTo>
                <a:lnTo>
                  <a:pt x="120649" y="208496"/>
                </a:lnTo>
                <a:lnTo>
                  <a:pt x="121919" y="211112"/>
                </a:lnTo>
                <a:lnTo>
                  <a:pt x="123189" y="213346"/>
                </a:lnTo>
                <a:lnTo>
                  <a:pt x="124459" y="222605"/>
                </a:lnTo>
                <a:lnTo>
                  <a:pt x="125729" y="229542"/>
                </a:lnTo>
                <a:lnTo>
                  <a:pt x="126999" y="238096"/>
                </a:lnTo>
                <a:lnTo>
                  <a:pt x="126999" y="252891"/>
                </a:lnTo>
                <a:lnTo>
                  <a:pt x="133349" y="256321"/>
                </a:lnTo>
                <a:lnTo>
                  <a:pt x="133349" y="269901"/>
                </a:lnTo>
                <a:lnTo>
                  <a:pt x="134619" y="272458"/>
                </a:lnTo>
                <a:lnTo>
                  <a:pt x="135889" y="276691"/>
                </a:lnTo>
                <a:lnTo>
                  <a:pt x="138429" y="281865"/>
                </a:lnTo>
                <a:lnTo>
                  <a:pt x="138429" y="291330"/>
                </a:lnTo>
                <a:lnTo>
                  <a:pt x="140969" y="293329"/>
                </a:lnTo>
                <a:lnTo>
                  <a:pt x="140969" y="664870"/>
                </a:lnTo>
                <a:lnTo>
                  <a:pt x="143509" y="674272"/>
                </a:lnTo>
                <a:lnTo>
                  <a:pt x="146049" y="688293"/>
                </a:lnTo>
                <a:lnTo>
                  <a:pt x="149859" y="698509"/>
                </a:lnTo>
                <a:lnTo>
                  <a:pt x="149859" y="258525"/>
                </a:lnTo>
                <a:lnTo>
                  <a:pt x="151129" y="254175"/>
                </a:lnTo>
                <a:close/>
              </a:path>
              <a:path w="223520" h="793115">
                <a:moveTo>
                  <a:pt x="133349" y="269901"/>
                </a:moveTo>
                <a:lnTo>
                  <a:pt x="133349" y="264522"/>
                </a:lnTo>
                <a:lnTo>
                  <a:pt x="132079" y="266638"/>
                </a:lnTo>
                <a:lnTo>
                  <a:pt x="121919" y="261641"/>
                </a:lnTo>
                <a:lnTo>
                  <a:pt x="120649" y="257526"/>
                </a:lnTo>
                <a:lnTo>
                  <a:pt x="120649" y="253264"/>
                </a:lnTo>
                <a:lnTo>
                  <a:pt x="115569" y="220841"/>
                </a:lnTo>
                <a:lnTo>
                  <a:pt x="114299" y="220312"/>
                </a:lnTo>
                <a:lnTo>
                  <a:pt x="114299" y="557733"/>
                </a:lnTo>
                <a:lnTo>
                  <a:pt x="113029" y="561261"/>
                </a:lnTo>
                <a:lnTo>
                  <a:pt x="114299" y="564288"/>
                </a:lnTo>
                <a:lnTo>
                  <a:pt x="121919" y="592000"/>
                </a:lnTo>
                <a:lnTo>
                  <a:pt x="121919" y="271077"/>
                </a:lnTo>
                <a:lnTo>
                  <a:pt x="125729" y="271106"/>
                </a:lnTo>
                <a:lnTo>
                  <a:pt x="129539" y="269460"/>
                </a:lnTo>
                <a:lnTo>
                  <a:pt x="130809" y="268696"/>
                </a:lnTo>
                <a:lnTo>
                  <a:pt x="132079" y="267373"/>
                </a:lnTo>
                <a:lnTo>
                  <a:pt x="133349" y="269901"/>
                </a:lnTo>
                <a:close/>
              </a:path>
              <a:path w="223520" h="793115">
                <a:moveTo>
                  <a:pt x="119379" y="201544"/>
                </a:moveTo>
                <a:lnTo>
                  <a:pt x="119379" y="194857"/>
                </a:lnTo>
                <a:lnTo>
                  <a:pt x="116839" y="197678"/>
                </a:lnTo>
                <a:lnTo>
                  <a:pt x="115569" y="200030"/>
                </a:lnTo>
                <a:lnTo>
                  <a:pt x="118109" y="201206"/>
                </a:lnTo>
                <a:lnTo>
                  <a:pt x="119379" y="201544"/>
                </a:lnTo>
                <a:close/>
              </a:path>
              <a:path w="223520" h="793115">
                <a:moveTo>
                  <a:pt x="138429" y="289390"/>
                </a:moveTo>
                <a:lnTo>
                  <a:pt x="138429" y="281865"/>
                </a:lnTo>
                <a:lnTo>
                  <a:pt x="137159" y="283834"/>
                </a:lnTo>
                <a:lnTo>
                  <a:pt x="133349" y="285421"/>
                </a:lnTo>
                <a:lnTo>
                  <a:pt x="125729" y="280277"/>
                </a:lnTo>
                <a:lnTo>
                  <a:pt x="121919" y="271077"/>
                </a:lnTo>
                <a:lnTo>
                  <a:pt x="121919" y="592000"/>
                </a:lnTo>
                <a:lnTo>
                  <a:pt x="124459" y="601237"/>
                </a:lnTo>
                <a:lnTo>
                  <a:pt x="132079" y="635265"/>
                </a:lnTo>
                <a:lnTo>
                  <a:pt x="133349" y="638943"/>
                </a:lnTo>
                <a:lnTo>
                  <a:pt x="133349" y="294416"/>
                </a:lnTo>
                <a:lnTo>
                  <a:pt x="134619" y="292770"/>
                </a:lnTo>
                <a:lnTo>
                  <a:pt x="134619" y="291359"/>
                </a:lnTo>
                <a:lnTo>
                  <a:pt x="138429" y="289390"/>
                </a:lnTo>
                <a:close/>
              </a:path>
              <a:path w="223520" h="793115">
                <a:moveTo>
                  <a:pt x="126999" y="252891"/>
                </a:moveTo>
                <a:lnTo>
                  <a:pt x="126999" y="246650"/>
                </a:lnTo>
                <a:lnTo>
                  <a:pt x="125729" y="252206"/>
                </a:lnTo>
                <a:lnTo>
                  <a:pt x="126999" y="252891"/>
                </a:lnTo>
                <a:close/>
              </a:path>
              <a:path w="223520" h="793115">
                <a:moveTo>
                  <a:pt x="140969" y="664870"/>
                </a:moveTo>
                <a:lnTo>
                  <a:pt x="140969" y="293329"/>
                </a:lnTo>
                <a:lnTo>
                  <a:pt x="139699" y="296591"/>
                </a:lnTo>
                <a:lnTo>
                  <a:pt x="138429" y="298414"/>
                </a:lnTo>
                <a:lnTo>
                  <a:pt x="135889" y="299031"/>
                </a:lnTo>
                <a:lnTo>
                  <a:pt x="133349" y="296915"/>
                </a:lnTo>
                <a:lnTo>
                  <a:pt x="133349" y="638943"/>
                </a:lnTo>
                <a:lnTo>
                  <a:pt x="135889" y="646299"/>
                </a:lnTo>
                <a:lnTo>
                  <a:pt x="140969" y="664870"/>
                </a:lnTo>
                <a:close/>
              </a:path>
              <a:path w="223520" h="793115">
                <a:moveTo>
                  <a:pt x="177799" y="382600"/>
                </a:moveTo>
                <a:lnTo>
                  <a:pt x="177799" y="374439"/>
                </a:lnTo>
                <a:lnTo>
                  <a:pt x="176529" y="366565"/>
                </a:lnTo>
                <a:lnTo>
                  <a:pt x="173989" y="358823"/>
                </a:lnTo>
                <a:lnTo>
                  <a:pt x="172719" y="351059"/>
                </a:lnTo>
                <a:lnTo>
                  <a:pt x="167639" y="332383"/>
                </a:lnTo>
                <a:lnTo>
                  <a:pt x="166369" y="323046"/>
                </a:lnTo>
                <a:lnTo>
                  <a:pt x="163829" y="313728"/>
                </a:lnTo>
                <a:lnTo>
                  <a:pt x="156209" y="280903"/>
                </a:lnTo>
                <a:lnTo>
                  <a:pt x="152399" y="267432"/>
                </a:lnTo>
                <a:lnTo>
                  <a:pt x="151129" y="265168"/>
                </a:lnTo>
                <a:lnTo>
                  <a:pt x="149859" y="258525"/>
                </a:lnTo>
                <a:lnTo>
                  <a:pt x="149859" y="698509"/>
                </a:lnTo>
                <a:lnTo>
                  <a:pt x="151129" y="701914"/>
                </a:lnTo>
                <a:lnTo>
                  <a:pt x="153669" y="708028"/>
                </a:lnTo>
                <a:lnTo>
                  <a:pt x="154939" y="710732"/>
                </a:lnTo>
                <a:lnTo>
                  <a:pt x="156209" y="710997"/>
                </a:lnTo>
                <a:lnTo>
                  <a:pt x="160019" y="710615"/>
                </a:lnTo>
                <a:lnTo>
                  <a:pt x="162559" y="714642"/>
                </a:lnTo>
                <a:lnTo>
                  <a:pt x="163829" y="719815"/>
                </a:lnTo>
                <a:lnTo>
                  <a:pt x="163829" y="735512"/>
                </a:lnTo>
                <a:lnTo>
                  <a:pt x="165099" y="737158"/>
                </a:lnTo>
                <a:lnTo>
                  <a:pt x="166369" y="739657"/>
                </a:lnTo>
                <a:lnTo>
                  <a:pt x="167639" y="742390"/>
                </a:lnTo>
                <a:lnTo>
                  <a:pt x="168909" y="745006"/>
                </a:lnTo>
                <a:lnTo>
                  <a:pt x="176529" y="758851"/>
                </a:lnTo>
                <a:lnTo>
                  <a:pt x="176529" y="383276"/>
                </a:lnTo>
                <a:lnTo>
                  <a:pt x="177799" y="382600"/>
                </a:lnTo>
                <a:close/>
              </a:path>
              <a:path w="223520" h="793115">
                <a:moveTo>
                  <a:pt x="163829" y="735512"/>
                </a:moveTo>
                <a:lnTo>
                  <a:pt x="163829" y="719815"/>
                </a:lnTo>
                <a:lnTo>
                  <a:pt x="162559" y="721285"/>
                </a:lnTo>
                <a:lnTo>
                  <a:pt x="156209" y="728105"/>
                </a:lnTo>
                <a:lnTo>
                  <a:pt x="161289" y="732220"/>
                </a:lnTo>
                <a:lnTo>
                  <a:pt x="163829" y="735512"/>
                </a:lnTo>
                <a:close/>
              </a:path>
              <a:path w="223520" h="793115">
                <a:moveTo>
                  <a:pt x="223519" y="732502"/>
                </a:moveTo>
                <a:lnTo>
                  <a:pt x="223519" y="714407"/>
                </a:lnTo>
                <a:lnTo>
                  <a:pt x="222249" y="709939"/>
                </a:lnTo>
                <a:lnTo>
                  <a:pt x="222249" y="698827"/>
                </a:lnTo>
                <a:lnTo>
                  <a:pt x="220979" y="679545"/>
                </a:lnTo>
                <a:lnTo>
                  <a:pt x="217169" y="631396"/>
                </a:lnTo>
                <a:lnTo>
                  <a:pt x="215899" y="625047"/>
                </a:lnTo>
                <a:lnTo>
                  <a:pt x="215899" y="612348"/>
                </a:lnTo>
                <a:lnTo>
                  <a:pt x="214629" y="605999"/>
                </a:lnTo>
                <a:lnTo>
                  <a:pt x="213359" y="582634"/>
                </a:lnTo>
                <a:lnTo>
                  <a:pt x="210819" y="559291"/>
                </a:lnTo>
                <a:lnTo>
                  <a:pt x="207009" y="534312"/>
                </a:lnTo>
                <a:lnTo>
                  <a:pt x="204469" y="519197"/>
                </a:lnTo>
                <a:lnTo>
                  <a:pt x="203199" y="512377"/>
                </a:lnTo>
                <a:lnTo>
                  <a:pt x="200659" y="495089"/>
                </a:lnTo>
                <a:lnTo>
                  <a:pt x="199389" y="484592"/>
                </a:lnTo>
                <a:lnTo>
                  <a:pt x="196849" y="474105"/>
                </a:lnTo>
                <a:lnTo>
                  <a:pt x="194309" y="453717"/>
                </a:lnTo>
                <a:lnTo>
                  <a:pt x="189229" y="433924"/>
                </a:lnTo>
                <a:lnTo>
                  <a:pt x="187959" y="424017"/>
                </a:lnTo>
                <a:lnTo>
                  <a:pt x="185419" y="417002"/>
                </a:lnTo>
                <a:lnTo>
                  <a:pt x="181609" y="395974"/>
                </a:lnTo>
                <a:lnTo>
                  <a:pt x="181609" y="392183"/>
                </a:lnTo>
                <a:lnTo>
                  <a:pt x="179069" y="388567"/>
                </a:lnTo>
                <a:lnTo>
                  <a:pt x="177799" y="384099"/>
                </a:lnTo>
                <a:lnTo>
                  <a:pt x="176529" y="383276"/>
                </a:lnTo>
                <a:lnTo>
                  <a:pt x="176529" y="758851"/>
                </a:lnTo>
                <a:lnTo>
                  <a:pt x="182879" y="771991"/>
                </a:lnTo>
                <a:lnTo>
                  <a:pt x="184149" y="779457"/>
                </a:lnTo>
                <a:lnTo>
                  <a:pt x="193039" y="786306"/>
                </a:lnTo>
                <a:lnTo>
                  <a:pt x="195579" y="789451"/>
                </a:lnTo>
                <a:lnTo>
                  <a:pt x="196849" y="790215"/>
                </a:lnTo>
                <a:lnTo>
                  <a:pt x="196849" y="737805"/>
                </a:lnTo>
                <a:lnTo>
                  <a:pt x="199389" y="730515"/>
                </a:lnTo>
                <a:lnTo>
                  <a:pt x="200659" y="730368"/>
                </a:lnTo>
                <a:lnTo>
                  <a:pt x="201929" y="730104"/>
                </a:lnTo>
                <a:lnTo>
                  <a:pt x="203199" y="735836"/>
                </a:lnTo>
                <a:lnTo>
                  <a:pt x="204469" y="741920"/>
                </a:lnTo>
                <a:lnTo>
                  <a:pt x="204469" y="693390"/>
                </a:lnTo>
                <a:lnTo>
                  <a:pt x="205739" y="688451"/>
                </a:lnTo>
                <a:lnTo>
                  <a:pt x="205739" y="684748"/>
                </a:lnTo>
                <a:lnTo>
                  <a:pt x="207009" y="680838"/>
                </a:lnTo>
                <a:lnTo>
                  <a:pt x="213359" y="685982"/>
                </a:lnTo>
                <a:lnTo>
                  <a:pt x="213359" y="717228"/>
                </a:lnTo>
                <a:lnTo>
                  <a:pt x="217169" y="719168"/>
                </a:lnTo>
                <a:lnTo>
                  <a:pt x="217169" y="730030"/>
                </a:lnTo>
                <a:lnTo>
                  <a:pt x="218439" y="730691"/>
                </a:lnTo>
                <a:lnTo>
                  <a:pt x="219709" y="734336"/>
                </a:lnTo>
                <a:lnTo>
                  <a:pt x="222249" y="733925"/>
                </a:lnTo>
                <a:lnTo>
                  <a:pt x="223519" y="732502"/>
                </a:lnTo>
                <a:close/>
              </a:path>
              <a:path w="223520" h="793115">
                <a:moveTo>
                  <a:pt x="208279" y="787158"/>
                </a:moveTo>
                <a:lnTo>
                  <a:pt x="205739" y="780368"/>
                </a:lnTo>
                <a:lnTo>
                  <a:pt x="205739" y="748005"/>
                </a:lnTo>
                <a:lnTo>
                  <a:pt x="199389" y="744654"/>
                </a:lnTo>
                <a:lnTo>
                  <a:pt x="196849" y="737805"/>
                </a:lnTo>
                <a:lnTo>
                  <a:pt x="196849" y="790215"/>
                </a:lnTo>
                <a:lnTo>
                  <a:pt x="200659" y="792508"/>
                </a:lnTo>
                <a:lnTo>
                  <a:pt x="204469" y="792596"/>
                </a:lnTo>
                <a:lnTo>
                  <a:pt x="205739" y="791509"/>
                </a:lnTo>
                <a:lnTo>
                  <a:pt x="207009" y="790568"/>
                </a:lnTo>
                <a:lnTo>
                  <a:pt x="208279" y="787158"/>
                </a:lnTo>
                <a:close/>
              </a:path>
              <a:path w="223520" h="793115">
                <a:moveTo>
                  <a:pt x="213359" y="717228"/>
                </a:moveTo>
                <a:lnTo>
                  <a:pt x="213359" y="689186"/>
                </a:lnTo>
                <a:lnTo>
                  <a:pt x="204469" y="693390"/>
                </a:lnTo>
                <a:lnTo>
                  <a:pt x="204469" y="741920"/>
                </a:lnTo>
                <a:lnTo>
                  <a:pt x="205739" y="748005"/>
                </a:lnTo>
                <a:lnTo>
                  <a:pt x="205739" y="704853"/>
                </a:lnTo>
                <a:lnTo>
                  <a:pt x="207009" y="703766"/>
                </a:lnTo>
                <a:lnTo>
                  <a:pt x="207009" y="701943"/>
                </a:lnTo>
                <a:lnTo>
                  <a:pt x="210819" y="709174"/>
                </a:lnTo>
                <a:lnTo>
                  <a:pt x="210819" y="715935"/>
                </a:lnTo>
                <a:lnTo>
                  <a:pt x="213359" y="717228"/>
                </a:lnTo>
                <a:close/>
              </a:path>
              <a:path w="223520" h="793115">
                <a:moveTo>
                  <a:pt x="213359" y="731514"/>
                </a:moveTo>
                <a:lnTo>
                  <a:pt x="213359" y="728104"/>
                </a:lnTo>
                <a:lnTo>
                  <a:pt x="208279" y="718022"/>
                </a:lnTo>
                <a:lnTo>
                  <a:pt x="207009" y="711673"/>
                </a:lnTo>
                <a:lnTo>
                  <a:pt x="205739" y="704853"/>
                </a:lnTo>
                <a:lnTo>
                  <a:pt x="205739" y="780368"/>
                </a:lnTo>
                <a:lnTo>
                  <a:pt x="207009" y="778281"/>
                </a:lnTo>
                <a:lnTo>
                  <a:pt x="207009" y="754060"/>
                </a:lnTo>
                <a:lnTo>
                  <a:pt x="209549" y="756177"/>
                </a:lnTo>
                <a:lnTo>
                  <a:pt x="209549" y="735100"/>
                </a:lnTo>
                <a:lnTo>
                  <a:pt x="213359" y="731514"/>
                </a:lnTo>
                <a:close/>
              </a:path>
              <a:path w="223520" h="793115">
                <a:moveTo>
                  <a:pt x="213359" y="776940"/>
                </a:moveTo>
                <a:lnTo>
                  <a:pt x="213359" y="759351"/>
                </a:lnTo>
                <a:lnTo>
                  <a:pt x="212089" y="763731"/>
                </a:lnTo>
                <a:lnTo>
                  <a:pt x="208279" y="768463"/>
                </a:lnTo>
                <a:lnTo>
                  <a:pt x="208279" y="759322"/>
                </a:lnTo>
                <a:lnTo>
                  <a:pt x="207009" y="754060"/>
                </a:lnTo>
                <a:lnTo>
                  <a:pt x="207009" y="778281"/>
                </a:lnTo>
                <a:lnTo>
                  <a:pt x="213359" y="776940"/>
                </a:lnTo>
                <a:close/>
              </a:path>
              <a:path w="223520" h="793115">
                <a:moveTo>
                  <a:pt x="223519" y="756705"/>
                </a:moveTo>
                <a:lnTo>
                  <a:pt x="223519" y="739282"/>
                </a:lnTo>
                <a:lnTo>
                  <a:pt x="219709" y="742890"/>
                </a:lnTo>
                <a:lnTo>
                  <a:pt x="214629" y="739451"/>
                </a:lnTo>
                <a:lnTo>
                  <a:pt x="209549" y="735100"/>
                </a:lnTo>
                <a:lnTo>
                  <a:pt x="209549" y="756177"/>
                </a:lnTo>
                <a:lnTo>
                  <a:pt x="213359" y="759351"/>
                </a:lnTo>
                <a:lnTo>
                  <a:pt x="213359" y="776940"/>
                </a:lnTo>
                <a:lnTo>
                  <a:pt x="214629" y="776672"/>
                </a:lnTo>
                <a:lnTo>
                  <a:pt x="214629" y="759263"/>
                </a:lnTo>
                <a:lnTo>
                  <a:pt x="215899" y="754560"/>
                </a:lnTo>
                <a:lnTo>
                  <a:pt x="218439" y="749445"/>
                </a:lnTo>
                <a:lnTo>
                  <a:pt x="219709" y="750386"/>
                </a:lnTo>
                <a:lnTo>
                  <a:pt x="219709" y="750591"/>
                </a:lnTo>
                <a:lnTo>
                  <a:pt x="220979" y="750944"/>
                </a:lnTo>
                <a:lnTo>
                  <a:pt x="220979" y="752855"/>
                </a:lnTo>
                <a:lnTo>
                  <a:pt x="223519" y="756705"/>
                </a:lnTo>
                <a:close/>
              </a:path>
              <a:path w="223520" h="793115">
                <a:moveTo>
                  <a:pt x="217169" y="730030"/>
                </a:moveTo>
                <a:lnTo>
                  <a:pt x="217169" y="722167"/>
                </a:lnTo>
                <a:lnTo>
                  <a:pt x="213359" y="728046"/>
                </a:lnTo>
                <a:lnTo>
                  <a:pt x="217169" y="730030"/>
                </a:lnTo>
                <a:close/>
              </a:path>
              <a:path w="223520" h="793115">
                <a:moveTo>
                  <a:pt x="218439" y="769698"/>
                </a:moveTo>
                <a:lnTo>
                  <a:pt x="214629" y="759263"/>
                </a:lnTo>
                <a:lnTo>
                  <a:pt x="214629" y="776672"/>
                </a:lnTo>
                <a:lnTo>
                  <a:pt x="217169" y="776135"/>
                </a:lnTo>
                <a:lnTo>
                  <a:pt x="218439" y="769698"/>
                </a:lnTo>
                <a:close/>
              </a:path>
            </a:pathLst>
          </a:custGeom>
          <a:solidFill>
            <a:srgbClr val="4B3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0589" y="742847"/>
            <a:ext cx="618490" cy="574040"/>
          </a:xfrm>
          <a:custGeom>
            <a:avLst/>
            <a:gdLst/>
            <a:ahLst/>
            <a:cxnLst/>
            <a:rect l="l" t="t" r="r" b="b"/>
            <a:pathLst>
              <a:path w="618489" h="574040">
                <a:moveTo>
                  <a:pt x="103555" y="14846"/>
                </a:moveTo>
                <a:lnTo>
                  <a:pt x="103466" y="12966"/>
                </a:lnTo>
                <a:lnTo>
                  <a:pt x="89293" y="6794"/>
                </a:lnTo>
                <a:lnTo>
                  <a:pt x="88239" y="8318"/>
                </a:lnTo>
                <a:lnTo>
                  <a:pt x="93611" y="12141"/>
                </a:lnTo>
                <a:lnTo>
                  <a:pt x="89738" y="15824"/>
                </a:lnTo>
                <a:lnTo>
                  <a:pt x="89890" y="16256"/>
                </a:lnTo>
                <a:lnTo>
                  <a:pt x="90055" y="16675"/>
                </a:lnTo>
                <a:lnTo>
                  <a:pt x="90208" y="17106"/>
                </a:lnTo>
                <a:lnTo>
                  <a:pt x="99110" y="15582"/>
                </a:lnTo>
                <a:lnTo>
                  <a:pt x="103555" y="14846"/>
                </a:lnTo>
                <a:close/>
              </a:path>
              <a:path w="618489" h="574040">
                <a:moveTo>
                  <a:pt x="618490" y="530618"/>
                </a:moveTo>
                <a:lnTo>
                  <a:pt x="617220" y="525259"/>
                </a:lnTo>
                <a:lnTo>
                  <a:pt x="608330" y="513143"/>
                </a:lnTo>
                <a:lnTo>
                  <a:pt x="598170" y="501091"/>
                </a:lnTo>
                <a:lnTo>
                  <a:pt x="575310" y="471195"/>
                </a:lnTo>
                <a:lnTo>
                  <a:pt x="571500" y="465112"/>
                </a:lnTo>
                <a:lnTo>
                  <a:pt x="563880" y="455803"/>
                </a:lnTo>
                <a:lnTo>
                  <a:pt x="558800" y="452767"/>
                </a:lnTo>
                <a:lnTo>
                  <a:pt x="553720" y="448068"/>
                </a:lnTo>
                <a:lnTo>
                  <a:pt x="551180" y="441591"/>
                </a:lnTo>
                <a:lnTo>
                  <a:pt x="544830" y="434352"/>
                </a:lnTo>
                <a:lnTo>
                  <a:pt x="538480" y="428561"/>
                </a:lnTo>
                <a:lnTo>
                  <a:pt x="532130" y="426491"/>
                </a:lnTo>
                <a:lnTo>
                  <a:pt x="530860" y="423697"/>
                </a:lnTo>
                <a:lnTo>
                  <a:pt x="529590" y="420700"/>
                </a:lnTo>
                <a:lnTo>
                  <a:pt x="528320" y="418973"/>
                </a:lnTo>
                <a:lnTo>
                  <a:pt x="523240" y="413664"/>
                </a:lnTo>
                <a:lnTo>
                  <a:pt x="523240" y="512889"/>
                </a:lnTo>
                <a:lnTo>
                  <a:pt x="515620" y="515848"/>
                </a:lnTo>
                <a:lnTo>
                  <a:pt x="511810" y="508330"/>
                </a:lnTo>
                <a:lnTo>
                  <a:pt x="523240" y="512889"/>
                </a:lnTo>
                <a:lnTo>
                  <a:pt x="523240" y="413664"/>
                </a:lnTo>
                <a:lnTo>
                  <a:pt x="510540" y="403263"/>
                </a:lnTo>
                <a:lnTo>
                  <a:pt x="500380" y="392658"/>
                </a:lnTo>
                <a:lnTo>
                  <a:pt x="495300" y="386334"/>
                </a:lnTo>
                <a:lnTo>
                  <a:pt x="486410" y="378320"/>
                </a:lnTo>
                <a:lnTo>
                  <a:pt x="481330" y="376783"/>
                </a:lnTo>
                <a:lnTo>
                  <a:pt x="474980" y="374205"/>
                </a:lnTo>
                <a:lnTo>
                  <a:pt x="473710" y="374370"/>
                </a:lnTo>
                <a:lnTo>
                  <a:pt x="471195" y="374027"/>
                </a:lnTo>
                <a:lnTo>
                  <a:pt x="478790" y="367385"/>
                </a:lnTo>
                <a:lnTo>
                  <a:pt x="472440" y="364591"/>
                </a:lnTo>
                <a:lnTo>
                  <a:pt x="468630" y="360730"/>
                </a:lnTo>
                <a:lnTo>
                  <a:pt x="461010" y="353212"/>
                </a:lnTo>
                <a:lnTo>
                  <a:pt x="445770" y="337985"/>
                </a:lnTo>
                <a:lnTo>
                  <a:pt x="438150" y="330542"/>
                </a:lnTo>
                <a:lnTo>
                  <a:pt x="433070" y="325399"/>
                </a:lnTo>
                <a:lnTo>
                  <a:pt x="426720" y="320433"/>
                </a:lnTo>
                <a:lnTo>
                  <a:pt x="415290" y="310705"/>
                </a:lnTo>
                <a:lnTo>
                  <a:pt x="400050" y="298767"/>
                </a:lnTo>
                <a:lnTo>
                  <a:pt x="392430" y="292468"/>
                </a:lnTo>
                <a:lnTo>
                  <a:pt x="392430" y="365760"/>
                </a:lnTo>
                <a:lnTo>
                  <a:pt x="391160" y="368350"/>
                </a:lnTo>
                <a:lnTo>
                  <a:pt x="389890" y="370408"/>
                </a:lnTo>
                <a:lnTo>
                  <a:pt x="388620" y="369582"/>
                </a:lnTo>
                <a:lnTo>
                  <a:pt x="387350" y="369443"/>
                </a:lnTo>
                <a:lnTo>
                  <a:pt x="383540" y="366610"/>
                </a:lnTo>
                <a:lnTo>
                  <a:pt x="383540" y="390486"/>
                </a:lnTo>
                <a:lnTo>
                  <a:pt x="383540" y="395008"/>
                </a:lnTo>
                <a:lnTo>
                  <a:pt x="381000" y="394690"/>
                </a:lnTo>
                <a:lnTo>
                  <a:pt x="379730" y="394830"/>
                </a:lnTo>
                <a:lnTo>
                  <a:pt x="372110" y="390512"/>
                </a:lnTo>
                <a:lnTo>
                  <a:pt x="360680" y="381698"/>
                </a:lnTo>
                <a:lnTo>
                  <a:pt x="359410" y="379425"/>
                </a:lnTo>
                <a:lnTo>
                  <a:pt x="351790" y="376377"/>
                </a:lnTo>
                <a:lnTo>
                  <a:pt x="345440" y="375526"/>
                </a:lnTo>
                <a:lnTo>
                  <a:pt x="344170" y="366826"/>
                </a:lnTo>
                <a:lnTo>
                  <a:pt x="337820" y="363855"/>
                </a:lnTo>
                <a:lnTo>
                  <a:pt x="335280" y="362915"/>
                </a:lnTo>
                <a:lnTo>
                  <a:pt x="327660" y="359765"/>
                </a:lnTo>
                <a:lnTo>
                  <a:pt x="322580" y="356920"/>
                </a:lnTo>
                <a:lnTo>
                  <a:pt x="325120" y="351599"/>
                </a:lnTo>
                <a:lnTo>
                  <a:pt x="312420" y="347268"/>
                </a:lnTo>
                <a:lnTo>
                  <a:pt x="313690" y="341109"/>
                </a:lnTo>
                <a:lnTo>
                  <a:pt x="311150" y="338836"/>
                </a:lnTo>
                <a:lnTo>
                  <a:pt x="306070" y="338124"/>
                </a:lnTo>
                <a:lnTo>
                  <a:pt x="302260" y="336689"/>
                </a:lnTo>
                <a:lnTo>
                  <a:pt x="308610" y="329133"/>
                </a:lnTo>
                <a:lnTo>
                  <a:pt x="308610" y="328930"/>
                </a:lnTo>
                <a:lnTo>
                  <a:pt x="314960" y="335343"/>
                </a:lnTo>
                <a:lnTo>
                  <a:pt x="316230" y="336638"/>
                </a:lnTo>
                <a:lnTo>
                  <a:pt x="317500" y="339280"/>
                </a:lnTo>
                <a:lnTo>
                  <a:pt x="318770" y="342658"/>
                </a:lnTo>
                <a:lnTo>
                  <a:pt x="320040" y="343928"/>
                </a:lnTo>
                <a:lnTo>
                  <a:pt x="321310" y="344868"/>
                </a:lnTo>
                <a:lnTo>
                  <a:pt x="327660" y="348564"/>
                </a:lnTo>
                <a:lnTo>
                  <a:pt x="330200" y="349732"/>
                </a:lnTo>
                <a:lnTo>
                  <a:pt x="331470" y="350316"/>
                </a:lnTo>
                <a:lnTo>
                  <a:pt x="334010" y="351472"/>
                </a:lnTo>
                <a:lnTo>
                  <a:pt x="342900" y="359613"/>
                </a:lnTo>
                <a:lnTo>
                  <a:pt x="346710" y="363054"/>
                </a:lnTo>
                <a:lnTo>
                  <a:pt x="355600" y="365429"/>
                </a:lnTo>
                <a:lnTo>
                  <a:pt x="359410" y="366433"/>
                </a:lnTo>
                <a:lnTo>
                  <a:pt x="361950" y="370586"/>
                </a:lnTo>
                <a:lnTo>
                  <a:pt x="360680" y="377367"/>
                </a:lnTo>
                <a:lnTo>
                  <a:pt x="361950" y="377863"/>
                </a:lnTo>
                <a:lnTo>
                  <a:pt x="363220" y="378345"/>
                </a:lnTo>
                <a:lnTo>
                  <a:pt x="367030" y="378726"/>
                </a:lnTo>
                <a:lnTo>
                  <a:pt x="373380" y="382282"/>
                </a:lnTo>
                <a:lnTo>
                  <a:pt x="374650" y="382993"/>
                </a:lnTo>
                <a:lnTo>
                  <a:pt x="379730" y="386283"/>
                </a:lnTo>
                <a:lnTo>
                  <a:pt x="383540" y="390486"/>
                </a:lnTo>
                <a:lnTo>
                  <a:pt x="383540" y="366610"/>
                </a:lnTo>
                <a:lnTo>
                  <a:pt x="378460" y="362826"/>
                </a:lnTo>
                <a:lnTo>
                  <a:pt x="374650" y="359092"/>
                </a:lnTo>
                <a:lnTo>
                  <a:pt x="374650" y="357301"/>
                </a:lnTo>
                <a:lnTo>
                  <a:pt x="375920" y="356095"/>
                </a:lnTo>
                <a:lnTo>
                  <a:pt x="377190" y="355155"/>
                </a:lnTo>
                <a:lnTo>
                  <a:pt x="377190" y="355536"/>
                </a:lnTo>
                <a:lnTo>
                  <a:pt x="382270" y="358559"/>
                </a:lnTo>
                <a:lnTo>
                  <a:pt x="387350" y="361734"/>
                </a:lnTo>
                <a:lnTo>
                  <a:pt x="392430" y="365760"/>
                </a:lnTo>
                <a:lnTo>
                  <a:pt x="392430" y="292468"/>
                </a:lnTo>
                <a:lnTo>
                  <a:pt x="386080" y="285483"/>
                </a:lnTo>
                <a:lnTo>
                  <a:pt x="382270" y="280581"/>
                </a:lnTo>
                <a:lnTo>
                  <a:pt x="375920" y="277114"/>
                </a:lnTo>
                <a:lnTo>
                  <a:pt x="373380" y="275577"/>
                </a:lnTo>
                <a:lnTo>
                  <a:pt x="373380" y="351980"/>
                </a:lnTo>
                <a:lnTo>
                  <a:pt x="373380" y="353745"/>
                </a:lnTo>
                <a:lnTo>
                  <a:pt x="372110" y="354126"/>
                </a:lnTo>
                <a:lnTo>
                  <a:pt x="359410" y="345211"/>
                </a:lnTo>
                <a:lnTo>
                  <a:pt x="364490" y="342023"/>
                </a:lnTo>
                <a:lnTo>
                  <a:pt x="365760" y="341223"/>
                </a:lnTo>
                <a:lnTo>
                  <a:pt x="368300" y="347738"/>
                </a:lnTo>
                <a:lnTo>
                  <a:pt x="372110" y="348983"/>
                </a:lnTo>
                <a:lnTo>
                  <a:pt x="373380" y="351980"/>
                </a:lnTo>
                <a:lnTo>
                  <a:pt x="373380" y="275577"/>
                </a:lnTo>
                <a:lnTo>
                  <a:pt x="367030" y="271729"/>
                </a:lnTo>
                <a:lnTo>
                  <a:pt x="361950" y="270205"/>
                </a:lnTo>
                <a:lnTo>
                  <a:pt x="358140" y="275348"/>
                </a:lnTo>
                <a:lnTo>
                  <a:pt x="359410" y="275996"/>
                </a:lnTo>
                <a:lnTo>
                  <a:pt x="360680" y="276339"/>
                </a:lnTo>
                <a:lnTo>
                  <a:pt x="361950" y="277812"/>
                </a:lnTo>
                <a:lnTo>
                  <a:pt x="363220" y="278815"/>
                </a:lnTo>
                <a:lnTo>
                  <a:pt x="364490" y="280111"/>
                </a:lnTo>
                <a:lnTo>
                  <a:pt x="363220" y="281660"/>
                </a:lnTo>
                <a:lnTo>
                  <a:pt x="361950" y="281406"/>
                </a:lnTo>
                <a:lnTo>
                  <a:pt x="359410" y="281076"/>
                </a:lnTo>
                <a:lnTo>
                  <a:pt x="355600" y="277761"/>
                </a:lnTo>
                <a:lnTo>
                  <a:pt x="355600" y="339077"/>
                </a:lnTo>
                <a:lnTo>
                  <a:pt x="347980" y="336397"/>
                </a:lnTo>
                <a:lnTo>
                  <a:pt x="336550" y="328841"/>
                </a:lnTo>
                <a:lnTo>
                  <a:pt x="331470" y="323646"/>
                </a:lnTo>
                <a:lnTo>
                  <a:pt x="337820" y="324561"/>
                </a:lnTo>
                <a:lnTo>
                  <a:pt x="340360" y="325907"/>
                </a:lnTo>
                <a:lnTo>
                  <a:pt x="341630" y="326580"/>
                </a:lnTo>
                <a:lnTo>
                  <a:pt x="345440" y="328599"/>
                </a:lnTo>
                <a:lnTo>
                  <a:pt x="346710" y="329679"/>
                </a:lnTo>
                <a:lnTo>
                  <a:pt x="351790" y="334010"/>
                </a:lnTo>
                <a:lnTo>
                  <a:pt x="355600" y="339077"/>
                </a:lnTo>
                <a:lnTo>
                  <a:pt x="355600" y="277761"/>
                </a:lnTo>
                <a:lnTo>
                  <a:pt x="351790" y="275018"/>
                </a:lnTo>
                <a:lnTo>
                  <a:pt x="347980" y="271665"/>
                </a:lnTo>
                <a:lnTo>
                  <a:pt x="346710" y="270408"/>
                </a:lnTo>
                <a:lnTo>
                  <a:pt x="347980" y="268909"/>
                </a:lnTo>
                <a:lnTo>
                  <a:pt x="347980" y="267906"/>
                </a:lnTo>
                <a:lnTo>
                  <a:pt x="351790" y="266788"/>
                </a:lnTo>
                <a:lnTo>
                  <a:pt x="354330" y="266433"/>
                </a:lnTo>
                <a:lnTo>
                  <a:pt x="355600" y="265912"/>
                </a:lnTo>
                <a:lnTo>
                  <a:pt x="358140" y="270814"/>
                </a:lnTo>
                <a:lnTo>
                  <a:pt x="359410" y="271170"/>
                </a:lnTo>
                <a:lnTo>
                  <a:pt x="364490" y="266674"/>
                </a:lnTo>
                <a:lnTo>
                  <a:pt x="360680" y="261442"/>
                </a:lnTo>
                <a:lnTo>
                  <a:pt x="355600" y="262293"/>
                </a:lnTo>
                <a:lnTo>
                  <a:pt x="347980" y="264121"/>
                </a:lnTo>
                <a:lnTo>
                  <a:pt x="345440" y="264706"/>
                </a:lnTo>
                <a:lnTo>
                  <a:pt x="342900" y="265264"/>
                </a:lnTo>
                <a:lnTo>
                  <a:pt x="341630" y="256946"/>
                </a:lnTo>
                <a:lnTo>
                  <a:pt x="353060" y="259473"/>
                </a:lnTo>
                <a:lnTo>
                  <a:pt x="351790" y="254444"/>
                </a:lnTo>
                <a:lnTo>
                  <a:pt x="350520" y="250126"/>
                </a:lnTo>
                <a:lnTo>
                  <a:pt x="345440" y="249364"/>
                </a:lnTo>
                <a:lnTo>
                  <a:pt x="344170" y="248716"/>
                </a:lnTo>
                <a:lnTo>
                  <a:pt x="340360" y="243979"/>
                </a:lnTo>
                <a:lnTo>
                  <a:pt x="340360" y="250825"/>
                </a:lnTo>
                <a:lnTo>
                  <a:pt x="330200" y="250913"/>
                </a:lnTo>
                <a:lnTo>
                  <a:pt x="330200" y="314591"/>
                </a:lnTo>
                <a:lnTo>
                  <a:pt x="330200" y="318439"/>
                </a:lnTo>
                <a:lnTo>
                  <a:pt x="321310" y="319849"/>
                </a:lnTo>
                <a:lnTo>
                  <a:pt x="318770" y="316941"/>
                </a:lnTo>
                <a:lnTo>
                  <a:pt x="314960" y="308178"/>
                </a:lnTo>
                <a:lnTo>
                  <a:pt x="320040" y="310299"/>
                </a:lnTo>
                <a:lnTo>
                  <a:pt x="325120" y="312064"/>
                </a:lnTo>
                <a:lnTo>
                  <a:pt x="330200" y="314591"/>
                </a:lnTo>
                <a:lnTo>
                  <a:pt x="330200" y="250913"/>
                </a:lnTo>
                <a:lnTo>
                  <a:pt x="325120" y="250685"/>
                </a:lnTo>
                <a:lnTo>
                  <a:pt x="323850" y="249275"/>
                </a:lnTo>
                <a:lnTo>
                  <a:pt x="323850" y="247510"/>
                </a:lnTo>
                <a:lnTo>
                  <a:pt x="325120" y="246240"/>
                </a:lnTo>
                <a:lnTo>
                  <a:pt x="332740" y="240957"/>
                </a:lnTo>
                <a:lnTo>
                  <a:pt x="335280" y="246507"/>
                </a:lnTo>
                <a:lnTo>
                  <a:pt x="340360" y="250825"/>
                </a:lnTo>
                <a:lnTo>
                  <a:pt x="340360" y="243979"/>
                </a:lnTo>
                <a:lnTo>
                  <a:pt x="336550" y="239776"/>
                </a:lnTo>
                <a:lnTo>
                  <a:pt x="328930" y="230339"/>
                </a:lnTo>
                <a:lnTo>
                  <a:pt x="325120" y="224370"/>
                </a:lnTo>
                <a:lnTo>
                  <a:pt x="323850" y="223291"/>
                </a:lnTo>
                <a:lnTo>
                  <a:pt x="323850" y="239128"/>
                </a:lnTo>
                <a:lnTo>
                  <a:pt x="321310" y="239890"/>
                </a:lnTo>
                <a:lnTo>
                  <a:pt x="320040" y="240982"/>
                </a:lnTo>
                <a:lnTo>
                  <a:pt x="316230" y="241427"/>
                </a:lnTo>
                <a:lnTo>
                  <a:pt x="314960" y="240042"/>
                </a:lnTo>
                <a:lnTo>
                  <a:pt x="314960" y="239369"/>
                </a:lnTo>
                <a:lnTo>
                  <a:pt x="317500" y="238366"/>
                </a:lnTo>
                <a:lnTo>
                  <a:pt x="320040" y="237337"/>
                </a:lnTo>
                <a:lnTo>
                  <a:pt x="322580" y="236334"/>
                </a:lnTo>
                <a:lnTo>
                  <a:pt x="322580" y="238188"/>
                </a:lnTo>
                <a:lnTo>
                  <a:pt x="323850" y="239128"/>
                </a:lnTo>
                <a:lnTo>
                  <a:pt x="323850" y="223291"/>
                </a:lnTo>
                <a:lnTo>
                  <a:pt x="314960" y="215734"/>
                </a:lnTo>
                <a:lnTo>
                  <a:pt x="312420" y="208267"/>
                </a:lnTo>
                <a:lnTo>
                  <a:pt x="308610" y="208749"/>
                </a:lnTo>
                <a:lnTo>
                  <a:pt x="308610" y="220726"/>
                </a:lnTo>
                <a:lnTo>
                  <a:pt x="307340" y="222465"/>
                </a:lnTo>
                <a:lnTo>
                  <a:pt x="307340" y="223786"/>
                </a:lnTo>
                <a:lnTo>
                  <a:pt x="306070" y="223405"/>
                </a:lnTo>
                <a:lnTo>
                  <a:pt x="304800" y="223050"/>
                </a:lnTo>
                <a:lnTo>
                  <a:pt x="304800" y="222669"/>
                </a:lnTo>
                <a:lnTo>
                  <a:pt x="302260" y="219354"/>
                </a:lnTo>
                <a:lnTo>
                  <a:pt x="300990" y="217551"/>
                </a:lnTo>
                <a:lnTo>
                  <a:pt x="300990" y="217411"/>
                </a:lnTo>
                <a:lnTo>
                  <a:pt x="303530" y="215404"/>
                </a:lnTo>
                <a:lnTo>
                  <a:pt x="306070" y="216789"/>
                </a:lnTo>
                <a:lnTo>
                  <a:pt x="307340" y="218198"/>
                </a:lnTo>
                <a:lnTo>
                  <a:pt x="308610" y="220726"/>
                </a:lnTo>
                <a:lnTo>
                  <a:pt x="308610" y="208749"/>
                </a:lnTo>
                <a:lnTo>
                  <a:pt x="303530" y="209384"/>
                </a:lnTo>
                <a:lnTo>
                  <a:pt x="300990" y="209677"/>
                </a:lnTo>
                <a:lnTo>
                  <a:pt x="295910" y="206679"/>
                </a:lnTo>
                <a:lnTo>
                  <a:pt x="293370" y="196456"/>
                </a:lnTo>
                <a:lnTo>
                  <a:pt x="288290" y="191363"/>
                </a:lnTo>
                <a:lnTo>
                  <a:pt x="278130" y="181546"/>
                </a:lnTo>
                <a:lnTo>
                  <a:pt x="274320" y="175374"/>
                </a:lnTo>
                <a:lnTo>
                  <a:pt x="274320" y="185369"/>
                </a:lnTo>
                <a:lnTo>
                  <a:pt x="274320" y="187071"/>
                </a:lnTo>
                <a:lnTo>
                  <a:pt x="273050" y="188391"/>
                </a:lnTo>
                <a:lnTo>
                  <a:pt x="273050" y="188747"/>
                </a:lnTo>
                <a:lnTo>
                  <a:pt x="269240" y="189890"/>
                </a:lnTo>
                <a:lnTo>
                  <a:pt x="265430" y="190690"/>
                </a:lnTo>
                <a:lnTo>
                  <a:pt x="261620" y="191744"/>
                </a:lnTo>
                <a:lnTo>
                  <a:pt x="260350" y="182930"/>
                </a:lnTo>
                <a:lnTo>
                  <a:pt x="264160" y="183172"/>
                </a:lnTo>
                <a:lnTo>
                  <a:pt x="266700" y="183286"/>
                </a:lnTo>
                <a:lnTo>
                  <a:pt x="269240" y="183375"/>
                </a:lnTo>
                <a:lnTo>
                  <a:pt x="273050" y="183984"/>
                </a:lnTo>
                <a:lnTo>
                  <a:pt x="274320" y="185369"/>
                </a:lnTo>
                <a:lnTo>
                  <a:pt x="274320" y="175374"/>
                </a:lnTo>
                <a:lnTo>
                  <a:pt x="267970" y="172935"/>
                </a:lnTo>
                <a:lnTo>
                  <a:pt x="264160" y="164642"/>
                </a:lnTo>
                <a:lnTo>
                  <a:pt x="257810" y="157848"/>
                </a:lnTo>
                <a:lnTo>
                  <a:pt x="250190" y="151523"/>
                </a:lnTo>
                <a:lnTo>
                  <a:pt x="243840" y="144627"/>
                </a:lnTo>
                <a:lnTo>
                  <a:pt x="241300" y="139750"/>
                </a:lnTo>
                <a:lnTo>
                  <a:pt x="237490" y="135077"/>
                </a:lnTo>
                <a:lnTo>
                  <a:pt x="237490" y="144449"/>
                </a:lnTo>
                <a:lnTo>
                  <a:pt x="234950" y="147828"/>
                </a:lnTo>
                <a:lnTo>
                  <a:pt x="231140" y="153682"/>
                </a:lnTo>
                <a:lnTo>
                  <a:pt x="228600" y="146685"/>
                </a:lnTo>
                <a:lnTo>
                  <a:pt x="226060" y="146392"/>
                </a:lnTo>
                <a:lnTo>
                  <a:pt x="220980" y="145948"/>
                </a:lnTo>
                <a:lnTo>
                  <a:pt x="220980" y="143332"/>
                </a:lnTo>
                <a:lnTo>
                  <a:pt x="237490" y="144449"/>
                </a:lnTo>
                <a:lnTo>
                  <a:pt x="237490" y="135077"/>
                </a:lnTo>
                <a:lnTo>
                  <a:pt x="229870" y="128257"/>
                </a:lnTo>
                <a:lnTo>
                  <a:pt x="227330" y="123469"/>
                </a:lnTo>
                <a:lnTo>
                  <a:pt x="223520" y="130987"/>
                </a:lnTo>
                <a:lnTo>
                  <a:pt x="222250" y="130873"/>
                </a:lnTo>
                <a:lnTo>
                  <a:pt x="220980" y="131076"/>
                </a:lnTo>
                <a:lnTo>
                  <a:pt x="220980" y="128397"/>
                </a:lnTo>
                <a:lnTo>
                  <a:pt x="226060" y="123456"/>
                </a:lnTo>
                <a:lnTo>
                  <a:pt x="223520" y="119989"/>
                </a:lnTo>
                <a:lnTo>
                  <a:pt x="219710" y="116725"/>
                </a:lnTo>
                <a:lnTo>
                  <a:pt x="213360" y="111836"/>
                </a:lnTo>
                <a:lnTo>
                  <a:pt x="208280" y="106984"/>
                </a:lnTo>
                <a:lnTo>
                  <a:pt x="201930" y="102082"/>
                </a:lnTo>
                <a:lnTo>
                  <a:pt x="195580" y="97040"/>
                </a:lnTo>
                <a:lnTo>
                  <a:pt x="190500" y="92075"/>
                </a:lnTo>
                <a:lnTo>
                  <a:pt x="185420" y="86944"/>
                </a:lnTo>
                <a:lnTo>
                  <a:pt x="179070" y="81775"/>
                </a:lnTo>
                <a:lnTo>
                  <a:pt x="173990" y="76695"/>
                </a:lnTo>
                <a:lnTo>
                  <a:pt x="171450" y="74523"/>
                </a:lnTo>
                <a:lnTo>
                  <a:pt x="168910" y="72961"/>
                </a:lnTo>
                <a:lnTo>
                  <a:pt x="167640" y="72123"/>
                </a:lnTo>
                <a:lnTo>
                  <a:pt x="167640" y="77724"/>
                </a:lnTo>
                <a:lnTo>
                  <a:pt x="167640" y="82334"/>
                </a:lnTo>
                <a:lnTo>
                  <a:pt x="166370" y="82956"/>
                </a:lnTo>
                <a:lnTo>
                  <a:pt x="154940" y="79641"/>
                </a:lnTo>
                <a:lnTo>
                  <a:pt x="152400" y="78193"/>
                </a:lnTo>
                <a:lnTo>
                  <a:pt x="154940" y="75844"/>
                </a:lnTo>
                <a:lnTo>
                  <a:pt x="157480" y="72605"/>
                </a:lnTo>
                <a:lnTo>
                  <a:pt x="161290" y="73609"/>
                </a:lnTo>
                <a:lnTo>
                  <a:pt x="167640" y="77724"/>
                </a:lnTo>
                <a:lnTo>
                  <a:pt x="167640" y="72123"/>
                </a:lnTo>
                <a:lnTo>
                  <a:pt x="165100" y="70434"/>
                </a:lnTo>
                <a:lnTo>
                  <a:pt x="163830" y="70053"/>
                </a:lnTo>
                <a:lnTo>
                  <a:pt x="163830" y="69138"/>
                </a:lnTo>
                <a:lnTo>
                  <a:pt x="158750" y="62839"/>
                </a:lnTo>
                <a:lnTo>
                  <a:pt x="154940" y="57277"/>
                </a:lnTo>
                <a:lnTo>
                  <a:pt x="148590" y="52603"/>
                </a:lnTo>
                <a:lnTo>
                  <a:pt x="142240" y="48945"/>
                </a:lnTo>
                <a:lnTo>
                  <a:pt x="140970" y="48590"/>
                </a:lnTo>
                <a:lnTo>
                  <a:pt x="140970" y="47561"/>
                </a:lnTo>
                <a:lnTo>
                  <a:pt x="139700" y="41605"/>
                </a:lnTo>
                <a:lnTo>
                  <a:pt x="137160" y="39687"/>
                </a:lnTo>
                <a:lnTo>
                  <a:pt x="132080" y="42710"/>
                </a:lnTo>
                <a:lnTo>
                  <a:pt x="130810" y="39458"/>
                </a:lnTo>
                <a:lnTo>
                  <a:pt x="129540" y="36537"/>
                </a:lnTo>
                <a:lnTo>
                  <a:pt x="127000" y="32461"/>
                </a:lnTo>
                <a:lnTo>
                  <a:pt x="124460" y="30187"/>
                </a:lnTo>
                <a:lnTo>
                  <a:pt x="123190" y="31369"/>
                </a:lnTo>
                <a:lnTo>
                  <a:pt x="123190" y="37338"/>
                </a:lnTo>
                <a:lnTo>
                  <a:pt x="116840" y="45453"/>
                </a:lnTo>
                <a:lnTo>
                  <a:pt x="115570" y="39776"/>
                </a:lnTo>
                <a:lnTo>
                  <a:pt x="114300" y="35750"/>
                </a:lnTo>
                <a:lnTo>
                  <a:pt x="114300" y="31432"/>
                </a:lnTo>
                <a:lnTo>
                  <a:pt x="115570" y="31051"/>
                </a:lnTo>
                <a:lnTo>
                  <a:pt x="115570" y="30899"/>
                </a:lnTo>
                <a:lnTo>
                  <a:pt x="118110" y="29578"/>
                </a:lnTo>
                <a:lnTo>
                  <a:pt x="118110" y="28460"/>
                </a:lnTo>
                <a:lnTo>
                  <a:pt x="119380" y="27520"/>
                </a:lnTo>
                <a:lnTo>
                  <a:pt x="118110" y="27051"/>
                </a:lnTo>
                <a:lnTo>
                  <a:pt x="116840" y="25781"/>
                </a:lnTo>
                <a:lnTo>
                  <a:pt x="115570" y="26200"/>
                </a:lnTo>
                <a:lnTo>
                  <a:pt x="106680" y="27940"/>
                </a:lnTo>
                <a:lnTo>
                  <a:pt x="99060" y="26898"/>
                </a:lnTo>
                <a:lnTo>
                  <a:pt x="91440" y="24168"/>
                </a:lnTo>
                <a:lnTo>
                  <a:pt x="81280" y="19964"/>
                </a:lnTo>
                <a:lnTo>
                  <a:pt x="72390" y="16992"/>
                </a:lnTo>
                <a:lnTo>
                  <a:pt x="67310" y="15087"/>
                </a:lnTo>
                <a:lnTo>
                  <a:pt x="55880" y="12357"/>
                </a:lnTo>
                <a:lnTo>
                  <a:pt x="49530" y="12915"/>
                </a:lnTo>
                <a:lnTo>
                  <a:pt x="38100" y="6654"/>
                </a:lnTo>
                <a:lnTo>
                  <a:pt x="31750" y="7734"/>
                </a:lnTo>
                <a:lnTo>
                  <a:pt x="21590" y="4711"/>
                </a:lnTo>
                <a:lnTo>
                  <a:pt x="19050" y="1447"/>
                </a:lnTo>
                <a:lnTo>
                  <a:pt x="12700" y="0"/>
                </a:lnTo>
                <a:lnTo>
                  <a:pt x="8890" y="596"/>
                </a:lnTo>
                <a:lnTo>
                  <a:pt x="0" y="8496"/>
                </a:lnTo>
                <a:lnTo>
                  <a:pt x="6350" y="17411"/>
                </a:lnTo>
                <a:lnTo>
                  <a:pt x="8890" y="20370"/>
                </a:lnTo>
                <a:lnTo>
                  <a:pt x="17780" y="24485"/>
                </a:lnTo>
                <a:lnTo>
                  <a:pt x="20320" y="29337"/>
                </a:lnTo>
                <a:lnTo>
                  <a:pt x="25400" y="33578"/>
                </a:lnTo>
                <a:lnTo>
                  <a:pt x="25400" y="35458"/>
                </a:lnTo>
                <a:lnTo>
                  <a:pt x="22860" y="41694"/>
                </a:lnTo>
                <a:lnTo>
                  <a:pt x="25400" y="46939"/>
                </a:lnTo>
                <a:lnTo>
                  <a:pt x="27940" y="51727"/>
                </a:lnTo>
                <a:lnTo>
                  <a:pt x="31750" y="56591"/>
                </a:lnTo>
                <a:lnTo>
                  <a:pt x="33020" y="61620"/>
                </a:lnTo>
                <a:lnTo>
                  <a:pt x="35560" y="67348"/>
                </a:lnTo>
                <a:lnTo>
                  <a:pt x="35560" y="72694"/>
                </a:lnTo>
                <a:lnTo>
                  <a:pt x="36830" y="79883"/>
                </a:lnTo>
                <a:lnTo>
                  <a:pt x="41910" y="86017"/>
                </a:lnTo>
                <a:lnTo>
                  <a:pt x="48260" y="89966"/>
                </a:lnTo>
                <a:lnTo>
                  <a:pt x="55880" y="90576"/>
                </a:lnTo>
                <a:lnTo>
                  <a:pt x="55880" y="90335"/>
                </a:lnTo>
                <a:lnTo>
                  <a:pt x="57150" y="90893"/>
                </a:lnTo>
                <a:lnTo>
                  <a:pt x="59690" y="91135"/>
                </a:lnTo>
                <a:lnTo>
                  <a:pt x="54610" y="99123"/>
                </a:lnTo>
                <a:lnTo>
                  <a:pt x="54610" y="100304"/>
                </a:lnTo>
                <a:lnTo>
                  <a:pt x="59690" y="104724"/>
                </a:lnTo>
                <a:lnTo>
                  <a:pt x="62230" y="106946"/>
                </a:lnTo>
                <a:lnTo>
                  <a:pt x="63500" y="107556"/>
                </a:lnTo>
                <a:lnTo>
                  <a:pt x="63500" y="108381"/>
                </a:lnTo>
                <a:lnTo>
                  <a:pt x="66040" y="114820"/>
                </a:lnTo>
                <a:lnTo>
                  <a:pt x="71120" y="118071"/>
                </a:lnTo>
                <a:lnTo>
                  <a:pt x="77470" y="119900"/>
                </a:lnTo>
                <a:lnTo>
                  <a:pt x="83820" y="122047"/>
                </a:lnTo>
                <a:lnTo>
                  <a:pt x="83820" y="122491"/>
                </a:lnTo>
                <a:lnTo>
                  <a:pt x="85090" y="122110"/>
                </a:lnTo>
                <a:lnTo>
                  <a:pt x="86360" y="123380"/>
                </a:lnTo>
                <a:lnTo>
                  <a:pt x="78740" y="127876"/>
                </a:lnTo>
                <a:lnTo>
                  <a:pt x="83820" y="128257"/>
                </a:lnTo>
                <a:lnTo>
                  <a:pt x="85090" y="132575"/>
                </a:lnTo>
                <a:lnTo>
                  <a:pt x="86360" y="136423"/>
                </a:lnTo>
                <a:lnTo>
                  <a:pt x="86360" y="140131"/>
                </a:lnTo>
                <a:lnTo>
                  <a:pt x="91440" y="138747"/>
                </a:lnTo>
                <a:lnTo>
                  <a:pt x="93980" y="137833"/>
                </a:lnTo>
                <a:lnTo>
                  <a:pt x="96520" y="136956"/>
                </a:lnTo>
                <a:lnTo>
                  <a:pt x="97790" y="138925"/>
                </a:lnTo>
                <a:lnTo>
                  <a:pt x="91440" y="145453"/>
                </a:lnTo>
                <a:lnTo>
                  <a:pt x="93980" y="147472"/>
                </a:lnTo>
                <a:lnTo>
                  <a:pt x="96520" y="149326"/>
                </a:lnTo>
                <a:lnTo>
                  <a:pt x="97790" y="150634"/>
                </a:lnTo>
                <a:lnTo>
                  <a:pt x="102870" y="155854"/>
                </a:lnTo>
                <a:lnTo>
                  <a:pt x="114300" y="169341"/>
                </a:lnTo>
                <a:lnTo>
                  <a:pt x="118110" y="174142"/>
                </a:lnTo>
                <a:lnTo>
                  <a:pt x="125730" y="173850"/>
                </a:lnTo>
                <a:lnTo>
                  <a:pt x="133350" y="173609"/>
                </a:lnTo>
                <a:lnTo>
                  <a:pt x="125730" y="178396"/>
                </a:lnTo>
                <a:lnTo>
                  <a:pt x="128270" y="179984"/>
                </a:lnTo>
                <a:lnTo>
                  <a:pt x="130810" y="184454"/>
                </a:lnTo>
                <a:lnTo>
                  <a:pt x="133350" y="187731"/>
                </a:lnTo>
                <a:lnTo>
                  <a:pt x="134620" y="189369"/>
                </a:lnTo>
                <a:lnTo>
                  <a:pt x="140970" y="195897"/>
                </a:lnTo>
                <a:lnTo>
                  <a:pt x="144780" y="197091"/>
                </a:lnTo>
                <a:lnTo>
                  <a:pt x="149860" y="199859"/>
                </a:lnTo>
                <a:lnTo>
                  <a:pt x="152400" y="201091"/>
                </a:lnTo>
                <a:lnTo>
                  <a:pt x="151130" y="211086"/>
                </a:lnTo>
                <a:lnTo>
                  <a:pt x="158750" y="213321"/>
                </a:lnTo>
                <a:lnTo>
                  <a:pt x="166370" y="220027"/>
                </a:lnTo>
                <a:lnTo>
                  <a:pt x="167640" y="221919"/>
                </a:lnTo>
                <a:lnTo>
                  <a:pt x="175260" y="233248"/>
                </a:lnTo>
                <a:lnTo>
                  <a:pt x="205740" y="267881"/>
                </a:lnTo>
                <a:lnTo>
                  <a:pt x="217170" y="278130"/>
                </a:lnTo>
                <a:lnTo>
                  <a:pt x="220980" y="281647"/>
                </a:lnTo>
                <a:lnTo>
                  <a:pt x="222250" y="282816"/>
                </a:lnTo>
                <a:lnTo>
                  <a:pt x="227330" y="287655"/>
                </a:lnTo>
                <a:lnTo>
                  <a:pt x="231140" y="292481"/>
                </a:lnTo>
                <a:lnTo>
                  <a:pt x="232410" y="293890"/>
                </a:lnTo>
                <a:lnTo>
                  <a:pt x="234950" y="294398"/>
                </a:lnTo>
                <a:lnTo>
                  <a:pt x="236220" y="295719"/>
                </a:lnTo>
                <a:lnTo>
                  <a:pt x="237490" y="296748"/>
                </a:lnTo>
                <a:lnTo>
                  <a:pt x="242570" y="300888"/>
                </a:lnTo>
                <a:lnTo>
                  <a:pt x="250190" y="304774"/>
                </a:lnTo>
                <a:lnTo>
                  <a:pt x="260350" y="319354"/>
                </a:lnTo>
                <a:lnTo>
                  <a:pt x="261620" y="321170"/>
                </a:lnTo>
                <a:lnTo>
                  <a:pt x="266700" y="325996"/>
                </a:lnTo>
                <a:lnTo>
                  <a:pt x="271780" y="331089"/>
                </a:lnTo>
                <a:lnTo>
                  <a:pt x="274320" y="333527"/>
                </a:lnTo>
                <a:lnTo>
                  <a:pt x="276860" y="335965"/>
                </a:lnTo>
                <a:lnTo>
                  <a:pt x="287020" y="345516"/>
                </a:lnTo>
                <a:lnTo>
                  <a:pt x="293370" y="351091"/>
                </a:lnTo>
                <a:lnTo>
                  <a:pt x="299720" y="356616"/>
                </a:lnTo>
                <a:lnTo>
                  <a:pt x="300990" y="357619"/>
                </a:lnTo>
                <a:lnTo>
                  <a:pt x="302260" y="358622"/>
                </a:lnTo>
                <a:lnTo>
                  <a:pt x="309880" y="364642"/>
                </a:lnTo>
                <a:lnTo>
                  <a:pt x="312420" y="366039"/>
                </a:lnTo>
                <a:lnTo>
                  <a:pt x="313690" y="366737"/>
                </a:lnTo>
                <a:lnTo>
                  <a:pt x="318770" y="370992"/>
                </a:lnTo>
                <a:lnTo>
                  <a:pt x="321310" y="373024"/>
                </a:lnTo>
                <a:lnTo>
                  <a:pt x="322580" y="374345"/>
                </a:lnTo>
                <a:lnTo>
                  <a:pt x="323850" y="375666"/>
                </a:lnTo>
                <a:lnTo>
                  <a:pt x="323850" y="377113"/>
                </a:lnTo>
                <a:lnTo>
                  <a:pt x="325120" y="377253"/>
                </a:lnTo>
                <a:lnTo>
                  <a:pt x="332740" y="378637"/>
                </a:lnTo>
                <a:lnTo>
                  <a:pt x="337820" y="384924"/>
                </a:lnTo>
                <a:lnTo>
                  <a:pt x="347980" y="391629"/>
                </a:lnTo>
                <a:lnTo>
                  <a:pt x="350520" y="395160"/>
                </a:lnTo>
                <a:lnTo>
                  <a:pt x="354330" y="397979"/>
                </a:lnTo>
                <a:lnTo>
                  <a:pt x="359410" y="402628"/>
                </a:lnTo>
                <a:lnTo>
                  <a:pt x="370840" y="411861"/>
                </a:lnTo>
                <a:lnTo>
                  <a:pt x="377190" y="416560"/>
                </a:lnTo>
                <a:lnTo>
                  <a:pt x="383540" y="422579"/>
                </a:lnTo>
                <a:lnTo>
                  <a:pt x="387350" y="426186"/>
                </a:lnTo>
                <a:lnTo>
                  <a:pt x="392430" y="430504"/>
                </a:lnTo>
                <a:lnTo>
                  <a:pt x="410210" y="445541"/>
                </a:lnTo>
                <a:lnTo>
                  <a:pt x="421640" y="455066"/>
                </a:lnTo>
                <a:lnTo>
                  <a:pt x="430530" y="463219"/>
                </a:lnTo>
                <a:lnTo>
                  <a:pt x="440690" y="471220"/>
                </a:lnTo>
                <a:lnTo>
                  <a:pt x="450850" y="479107"/>
                </a:lnTo>
                <a:lnTo>
                  <a:pt x="464820" y="489635"/>
                </a:lnTo>
                <a:lnTo>
                  <a:pt x="469900" y="491159"/>
                </a:lnTo>
                <a:lnTo>
                  <a:pt x="471170" y="491883"/>
                </a:lnTo>
                <a:lnTo>
                  <a:pt x="473710" y="493331"/>
                </a:lnTo>
                <a:lnTo>
                  <a:pt x="474980" y="493864"/>
                </a:lnTo>
                <a:lnTo>
                  <a:pt x="474980" y="494804"/>
                </a:lnTo>
                <a:lnTo>
                  <a:pt x="476250" y="495693"/>
                </a:lnTo>
                <a:lnTo>
                  <a:pt x="477520" y="496976"/>
                </a:lnTo>
                <a:lnTo>
                  <a:pt x="477520" y="498690"/>
                </a:lnTo>
                <a:lnTo>
                  <a:pt x="478790" y="499719"/>
                </a:lnTo>
                <a:lnTo>
                  <a:pt x="483870" y="504113"/>
                </a:lnTo>
                <a:lnTo>
                  <a:pt x="495300" y="512813"/>
                </a:lnTo>
                <a:lnTo>
                  <a:pt x="501650" y="518756"/>
                </a:lnTo>
                <a:lnTo>
                  <a:pt x="502920" y="520966"/>
                </a:lnTo>
                <a:lnTo>
                  <a:pt x="509270" y="526402"/>
                </a:lnTo>
                <a:lnTo>
                  <a:pt x="511810" y="528243"/>
                </a:lnTo>
                <a:lnTo>
                  <a:pt x="519430" y="533781"/>
                </a:lnTo>
                <a:lnTo>
                  <a:pt x="519430" y="534136"/>
                </a:lnTo>
                <a:lnTo>
                  <a:pt x="520700" y="534073"/>
                </a:lnTo>
                <a:lnTo>
                  <a:pt x="520700" y="534454"/>
                </a:lnTo>
                <a:lnTo>
                  <a:pt x="523240" y="538099"/>
                </a:lnTo>
                <a:lnTo>
                  <a:pt x="525780" y="541756"/>
                </a:lnTo>
                <a:lnTo>
                  <a:pt x="530860" y="547420"/>
                </a:lnTo>
                <a:lnTo>
                  <a:pt x="538480" y="552183"/>
                </a:lnTo>
                <a:lnTo>
                  <a:pt x="544830" y="556704"/>
                </a:lnTo>
                <a:lnTo>
                  <a:pt x="552450" y="561047"/>
                </a:lnTo>
                <a:lnTo>
                  <a:pt x="560070" y="564756"/>
                </a:lnTo>
                <a:lnTo>
                  <a:pt x="567690" y="568007"/>
                </a:lnTo>
                <a:lnTo>
                  <a:pt x="575310" y="570941"/>
                </a:lnTo>
                <a:lnTo>
                  <a:pt x="582930" y="573468"/>
                </a:lnTo>
                <a:lnTo>
                  <a:pt x="585470" y="570649"/>
                </a:lnTo>
                <a:lnTo>
                  <a:pt x="586740" y="569226"/>
                </a:lnTo>
                <a:lnTo>
                  <a:pt x="586740" y="561505"/>
                </a:lnTo>
                <a:lnTo>
                  <a:pt x="585470" y="550621"/>
                </a:lnTo>
                <a:lnTo>
                  <a:pt x="588010" y="547751"/>
                </a:lnTo>
                <a:lnTo>
                  <a:pt x="600710" y="548627"/>
                </a:lnTo>
                <a:lnTo>
                  <a:pt x="603250" y="549160"/>
                </a:lnTo>
                <a:lnTo>
                  <a:pt x="609600" y="549071"/>
                </a:lnTo>
                <a:lnTo>
                  <a:pt x="610870" y="548182"/>
                </a:lnTo>
                <a:lnTo>
                  <a:pt x="614680" y="544080"/>
                </a:lnTo>
                <a:lnTo>
                  <a:pt x="618490" y="537565"/>
                </a:lnTo>
                <a:lnTo>
                  <a:pt x="618490" y="530618"/>
                </a:lnTo>
                <a:close/>
              </a:path>
            </a:pathLst>
          </a:custGeom>
          <a:solidFill>
            <a:srgbClr val="4B3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83826" y="1480400"/>
            <a:ext cx="829310" cy="266065"/>
          </a:xfrm>
          <a:custGeom>
            <a:avLst/>
            <a:gdLst/>
            <a:ahLst/>
            <a:cxnLst/>
            <a:rect l="l" t="t" r="r" b="b"/>
            <a:pathLst>
              <a:path w="829310" h="266064">
                <a:moveTo>
                  <a:pt x="361950" y="60248"/>
                </a:moveTo>
                <a:lnTo>
                  <a:pt x="359410" y="60020"/>
                </a:lnTo>
                <a:lnTo>
                  <a:pt x="355600" y="61023"/>
                </a:lnTo>
                <a:lnTo>
                  <a:pt x="346710" y="62128"/>
                </a:lnTo>
                <a:lnTo>
                  <a:pt x="339090" y="61887"/>
                </a:lnTo>
                <a:lnTo>
                  <a:pt x="331470" y="60617"/>
                </a:lnTo>
                <a:lnTo>
                  <a:pt x="323850" y="58572"/>
                </a:lnTo>
                <a:lnTo>
                  <a:pt x="317500" y="56781"/>
                </a:lnTo>
                <a:lnTo>
                  <a:pt x="311150" y="55664"/>
                </a:lnTo>
                <a:lnTo>
                  <a:pt x="304800" y="53695"/>
                </a:lnTo>
                <a:lnTo>
                  <a:pt x="300990" y="52463"/>
                </a:lnTo>
                <a:lnTo>
                  <a:pt x="293370" y="48031"/>
                </a:lnTo>
                <a:lnTo>
                  <a:pt x="283210" y="51828"/>
                </a:lnTo>
                <a:lnTo>
                  <a:pt x="273050" y="51777"/>
                </a:lnTo>
                <a:lnTo>
                  <a:pt x="262890" y="48310"/>
                </a:lnTo>
                <a:lnTo>
                  <a:pt x="252730" y="41884"/>
                </a:lnTo>
                <a:lnTo>
                  <a:pt x="250190" y="53378"/>
                </a:lnTo>
                <a:lnTo>
                  <a:pt x="241300" y="45999"/>
                </a:lnTo>
                <a:lnTo>
                  <a:pt x="229870" y="46761"/>
                </a:lnTo>
                <a:lnTo>
                  <a:pt x="217170" y="42799"/>
                </a:lnTo>
                <a:lnTo>
                  <a:pt x="217170" y="39001"/>
                </a:lnTo>
                <a:lnTo>
                  <a:pt x="215900" y="36233"/>
                </a:lnTo>
                <a:lnTo>
                  <a:pt x="213360" y="37096"/>
                </a:lnTo>
                <a:lnTo>
                  <a:pt x="210820" y="42202"/>
                </a:lnTo>
                <a:lnTo>
                  <a:pt x="209550" y="41732"/>
                </a:lnTo>
                <a:lnTo>
                  <a:pt x="205740" y="36385"/>
                </a:lnTo>
                <a:lnTo>
                  <a:pt x="203200" y="34950"/>
                </a:lnTo>
                <a:lnTo>
                  <a:pt x="200660" y="32562"/>
                </a:lnTo>
                <a:lnTo>
                  <a:pt x="200660" y="37388"/>
                </a:lnTo>
                <a:lnTo>
                  <a:pt x="199390" y="38379"/>
                </a:lnTo>
                <a:lnTo>
                  <a:pt x="193040" y="35648"/>
                </a:lnTo>
                <a:lnTo>
                  <a:pt x="186690" y="32829"/>
                </a:lnTo>
                <a:lnTo>
                  <a:pt x="179070" y="29768"/>
                </a:lnTo>
                <a:lnTo>
                  <a:pt x="176530" y="29629"/>
                </a:lnTo>
                <a:lnTo>
                  <a:pt x="171450" y="32918"/>
                </a:lnTo>
                <a:lnTo>
                  <a:pt x="168910" y="32118"/>
                </a:lnTo>
                <a:lnTo>
                  <a:pt x="158750" y="27444"/>
                </a:lnTo>
                <a:lnTo>
                  <a:pt x="151130" y="28943"/>
                </a:lnTo>
                <a:lnTo>
                  <a:pt x="143510" y="27825"/>
                </a:lnTo>
                <a:lnTo>
                  <a:pt x="138430" y="27444"/>
                </a:lnTo>
                <a:lnTo>
                  <a:pt x="132080" y="27305"/>
                </a:lnTo>
                <a:lnTo>
                  <a:pt x="125730" y="26047"/>
                </a:lnTo>
                <a:lnTo>
                  <a:pt x="120650" y="22339"/>
                </a:lnTo>
                <a:lnTo>
                  <a:pt x="119380" y="21183"/>
                </a:lnTo>
                <a:lnTo>
                  <a:pt x="116840" y="20066"/>
                </a:lnTo>
                <a:lnTo>
                  <a:pt x="115570" y="20218"/>
                </a:lnTo>
                <a:lnTo>
                  <a:pt x="107950" y="20929"/>
                </a:lnTo>
                <a:lnTo>
                  <a:pt x="101600" y="17894"/>
                </a:lnTo>
                <a:lnTo>
                  <a:pt x="88900" y="13868"/>
                </a:lnTo>
                <a:lnTo>
                  <a:pt x="82550" y="13754"/>
                </a:lnTo>
                <a:lnTo>
                  <a:pt x="74930" y="13042"/>
                </a:lnTo>
                <a:lnTo>
                  <a:pt x="69850" y="14605"/>
                </a:lnTo>
                <a:lnTo>
                  <a:pt x="67310" y="7200"/>
                </a:lnTo>
                <a:lnTo>
                  <a:pt x="62230" y="7289"/>
                </a:lnTo>
                <a:lnTo>
                  <a:pt x="53340" y="5346"/>
                </a:lnTo>
                <a:lnTo>
                  <a:pt x="48260" y="3962"/>
                </a:lnTo>
                <a:lnTo>
                  <a:pt x="38100" y="1930"/>
                </a:lnTo>
                <a:lnTo>
                  <a:pt x="33020" y="0"/>
                </a:lnTo>
                <a:lnTo>
                  <a:pt x="30480" y="7200"/>
                </a:lnTo>
                <a:lnTo>
                  <a:pt x="24130" y="25"/>
                </a:lnTo>
                <a:lnTo>
                  <a:pt x="22860" y="139"/>
                </a:lnTo>
                <a:lnTo>
                  <a:pt x="24130" y="1701"/>
                </a:lnTo>
                <a:lnTo>
                  <a:pt x="24130" y="8483"/>
                </a:lnTo>
                <a:lnTo>
                  <a:pt x="27940" y="13868"/>
                </a:lnTo>
                <a:lnTo>
                  <a:pt x="19050" y="13487"/>
                </a:lnTo>
                <a:lnTo>
                  <a:pt x="17780" y="15722"/>
                </a:lnTo>
                <a:lnTo>
                  <a:pt x="17780" y="16167"/>
                </a:lnTo>
                <a:lnTo>
                  <a:pt x="21590" y="22860"/>
                </a:lnTo>
                <a:lnTo>
                  <a:pt x="15240" y="25628"/>
                </a:lnTo>
                <a:lnTo>
                  <a:pt x="12700" y="31089"/>
                </a:lnTo>
                <a:lnTo>
                  <a:pt x="11430" y="33235"/>
                </a:lnTo>
                <a:lnTo>
                  <a:pt x="12700" y="34556"/>
                </a:lnTo>
                <a:lnTo>
                  <a:pt x="15240" y="44856"/>
                </a:lnTo>
                <a:lnTo>
                  <a:pt x="20320" y="51993"/>
                </a:lnTo>
                <a:lnTo>
                  <a:pt x="21590" y="52451"/>
                </a:lnTo>
                <a:lnTo>
                  <a:pt x="24130" y="53378"/>
                </a:lnTo>
                <a:lnTo>
                  <a:pt x="26670" y="55283"/>
                </a:lnTo>
                <a:lnTo>
                  <a:pt x="20320" y="61836"/>
                </a:lnTo>
                <a:lnTo>
                  <a:pt x="16510" y="61518"/>
                </a:lnTo>
                <a:lnTo>
                  <a:pt x="5080" y="50050"/>
                </a:lnTo>
                <a:lnTo>
                  <a:pt x="0" y="53962"/>
                </a:lnTo>
                <a:lnTo>
                  <a:pt x="0" y="66776"/>
                </a:lnTo>
                <a:lnTo>
                  <a:pt x="1270" y="72250"/>
                </a:lnTo>
                <a:lnTo>
                  <a:pt x="3810" y="78562"/>
                </a:lnTo>
                <a:lnTo>
                  <a:pt x="5080" y="79946"/>
                </a:lnTo>
                <a:lnTo>
                  <a:pt x="13970" y="79336"/>
                </a:lnTo>
                <a:lnTo>
                  <a:pt x="16510" y="87439"/>
                </a:lnTo>
                <a:lnTo>
                  <a:pt x="26670" y="89928"/>
                </a:lnTo>
                <a:lnTo>
                  <a:pt x="27940" y="90233"/>
                </a:lnTo>
                <a:lnTo>
                  <a:pt x="30480" y="90855"/>
                </a:lnTo>
                <a:lnTo>
                  <a:pt x="35560" y="94881"/>
                </a:lnTo>
                <a:lnTo>
                  <a:pt x="43180" y="96697"/>
                </a:lnTo>
                <a:lnTo>
                  <a:pt x="50800" y="98844"/>
                </a:lnTo>
                <a:lnTo>
                  <a:pt x="59690" y="100749"/>
                </a:lnTo>
                <a:lnTo>
                  <a:pt x="67310" y="102603"/>
                </a:lnTo>
                <a:lnTo>
                  <a:pt x="76200" y="104584"/>
                </a:lnTo>
                <a:lnTo>
                  <a:pt x="82550" y="106311"/>
                </a:lnTo>
                <a:lnTo>
                  <a:pt x="93980" y="110070"/>
                </a:lnTo>
                <a:lnTo>
                  <a:pt x="100330" y="111785"/>
                </a:lnTo>
                <a:lnTo>
                  <a:pt x="107950" y="113385"/>
                </a:lnTo>
                <a:lnTo>
                  <a:pt x="114300" y="114846"/>
                </a:lnTo>
                <a:lnTo>
                  <a:pt x="129540" y="118135"/>
                </a:lnTo>
                <a:lnTo>
                  <a:pt x="139700" y="120421"/>
                </a:lnTo>
                <a:lnTo>
                  <a:pt x="144780" y="121894"/>
                </a:lnTo>
                <a:lnTo>
                  <a:pt x="156210" y="124282"/>
                </a:lnTo>
                <a:lnTo>
                  <a:pt x="163830" y="125628"/>
                </a:lnTo>
                <a:lnTo>
                  <a:pt x="170180" y="126873"/>
                </a:lnTo>
                <a:lnTo>
                  <a:pt x="177800" y="127952"/>
                </a:lnTo>
                <a:lnTo>
                  <a:pt x="184150" y="128625"/>
                </a:lnTo>
                <a:lnTo>
                  <a:pt x="196850" y="129603"/>
                </a:lnTo>
                <a:lnTo>
                  <a:pt x="203200" y="130327"/>
                </a:lnTo>
                <a:lnTo>
                  <a:pt x="208280" y="131089"/>
                </a:lnTo>
                <a:lnTo>
                  <a:pt x="213360" y="133362"/>
                </a:lnTo>
                <a:lnTo>
                  <a:pt x="219710" y="135293"/>
                </a:lnTo>
                <a:lnTo>
                  <a:pt x="223520" y="135890"/>
                </a:lnTo>
                <a:lnTo>
                  <a:pt x="231140" y="134061"/>
                </a:lnTo>
                <a:lnTo>
                  <a:pt x="236220" y="133388"/>
                </a:lnTo>
                <a:lnTo>
                  <a:pt x="246380" y="138595"/>
                </a:lnTo>
                <a:lnTo>
                  <a:pt x="250190" y="137858"/>
                </a:lnTo>
                <a:lnTo>
                  <a:pt x="256540" y="138442"/>
                </a:lnTo>
                <a:lnTo>
                  <a:pt x="257810" y="138887"/>
                </a:lnTo>
                <a:lnTo>
                  <a:pt x="260350" y="140614"/>
                </a:lnTo>
                <a:lnTo>
                  <a:pt x="264160" y="140563"/>
                </a:lnTo>
                <a:lnTo>
                  <a:pt x="270510" y="140703"/>
                </a:lnTo>
                <a:lnTo>
                  <a:pt x="276860" y="141439"/>
                </a:lnTo>
                <a:lnTo>
                  <a:pt x="283210" y="142722"/>
                </a:lnTo>
                <a:lnTo>
                  <a:pt x="289560" y="144526"/>
                </a:lnTo>
                <a:lnTo>
                  <a:pt x="297180" y="146329"/>
                </a:lnTo>
                <a:lnTo>
                  <a:pt x="304800" y="147370"/>
                </a:lnTo>
                <a:lnTo>
                  <a:pt x="312420" y="148094"/>
                </a:lnTo>
                <a:lnTo>
                  <a:pt x="320040" y="148932"/>
                </a:lnTo>
                <a:lnTo>
                  <a:pt x="323850" y="149491"/>
                </a:lnTo>
                <a:lnTo>
                  <a:pt x="327660" y="150266"/>
                </a:lnTo>
                <a:lnTo>
                  <a:pt x="345440" y="154228"/>
                </a:lnTo>
                <a:lnTo>
                  <a:pt x="350520" y="155867"/>
                </a:lnTo>
                <a:lnTo>
                  <a:pt x="361950" y="159385"/>
                </a:lnTo>
                <a:lnTo>
                  <a:pt x="361950" y="65570"/>
                </a:lnTo>
                <a:lnTo>
                  <a:pt x="361950" y="60248"/>
                </a:lnTo>
                <a:close/>
              </a:path>
              <a:path w="829310" h="266064">
                <a:moveTo>
                  <a:pt x="611505" y="126301"/>
                </a:moveTo>
                <a:lnTo>
                  <a:pt x="611327" y="123888"/>
                </a:lnTo>
                <a:lnTo>
                  <a:pt x="605561" y="121780"/>
                </a:lnTo>
                <a:lnTo>
                  <a:pt x="602678" y="120751"/>
                </a:lnTo>
                <a:lnTo>
                  <a:pt x="601383" y="122453"/>
                </a:lnTo>
                <a:lnTo>
                  <a:pt x="602627" y="124307"/>
                </a:lnTo>
                <a:lnTo>
                  <a:pt x="603504" y="127101"/>
                </a:lnTo>
                <a:lnTo>
                  <a:pt x="606856" y="128422"/>
                </a:lnTo>
                <a:lnTo>
                  <a:pt x="609358" y="126885"/>
                </a:lnTo>
                <a:lnTo>
                  <a:pt x="611505" y="126301"/>
                </a:lnTo>
                <a:close/>
              </a:path>
              <a:path w="829310" h="266064">
                <a:moveTo>
                  <a:pt x="633450" y="138049"/>
                </a:moveTo>
                <a:close/>
              </a:path>
              <a:path w="829310" h="266064">
                <a:moveTo>
                  <a:pt x="640689" y="131356"/>
                </a:moveTo>
                <a:lnTo>
                  <a:pt x="636892" y="130746"/>
                </a:lnTo>
                <a:lnTo>
                  <a:pt x="631545" y="129832"/>
                </a:lnTo>
                <a:lnTo>
                  <a:pt x="633488" y="137998"/>
                </a:lnTo>
                <a:lnTo>
                  <a:pt x="640689" y="131356"/>
                </a:lnTo>
                <a:close/>
              </a:path>
              <a:path w="829310" h="266064">
                <a:moveTo>
                  <a:pt x="829310" y="257340"/>
                </a:moveTo>
                <a:lnTo>
                  <a:pt x="828040" y="255168"/>
                </a:lnTo>
                <a:lnTo>
                  <a:pt x="826770" y="252615"/>
                </a:lnTo>
                <a:lnTo>
                  <a:pt x="820420" y="252552"/>
                </a:lnTo>
                <a:lnTo>
                  <a:pt x="817880" y="251053"/>
                </a:lnTo>
                <a:lnTo>
                  <a:pt x="815340" y="246176"/>
                </a:lnTo>
                <a:lnTo>
                  <a:pt x="812800" y="245910"/>
                </a:lnTo>
                <a:lnTo>
                  <a:pt x="805180" y="243878"/>
                </a:lnTo>
                <a:lnTo>
                  <a:pt x="802640" y="243065"/>
                </a:lnTo>
                <a:lnTo>
                  <a:pt x="803910" y="240880"/>
                </a:lnTo>
                <a:lnTo>
                  <a:pt x="805180" y="238823"/>
                </a:lnTo>
                <a:lnTo>
                  <a:pt x="800100" y="232854"/>
                </a:lnTo>
                <a:lnTo>
                  <a:pt x="802640" y="228600"/>
                </a:lnTo>
                <a:lnTo>
                  <a:pt x="807720" y="219456"/>
                </a:lnTo>
                <a:lnTo>
                  <a:pt x="806450" y="215696"/>
                </a:lnTo>
                <a:lnTo>
                  <a:pt x="798830" y="210731"/>
                </a:lnTo>
                <a:lnTo>
                  <a:pt x="797560" y="206933"/>
                </a:lnTo>
                <a:lnTo>
                  <a:pt x="793750" y="203047"/>
                </a:lnTo>
                <a:lnTo>
                  <a:pt x="793750" y="202171"/>
                </a:lnTo>
                <a:lnTo>
                  <a:pt x="791210" y="200736"/>
                </a:lnTo>
                <a:lnTo>
                  <a:pt x="789940" y="200494"/>
                </a:lnTo>
                <a:lnTo>
                  <a:pt x="783590" y="195414"/>
                </a:lnTo>
                <a:lnTo>
                  <a:pt x="778510" y="191033"/>
                </a:lnTo>
                <a:lnTo>
                  <a:pt x="773430" y="186804"/>
                </a:lnTo>
                <a:lnTo>
                  <a:pt x="768350" y="182918"/>
                </a:lnTo>
                <a:lnTo>
                  <a:pt x="762000" y="179362"/>
                </a:lnTo>
                <a:lnTo>
                  <a:pt x="755650" y="176136"/>
                </a:lnTo>
                <a:lnTo>
                  <a:pt x="744220" y="170040"/>
                </a:lnTo>
                <a:lnTo>
                  <a:pt x="737870" y="166903"/>
                </a:lnTo>
                <a:lnTo>
                  <a:pt x="731520" y="164045"/>
                </a:lnTo>
                <a:lnTo>
                  <a:pt x="718820" y="158546"/>
                </a:lnTo>
                <a:lnTo>
                  <a:pt x="713740" y="155879"/>
                </a:lnTo>
                <a:lnTo>
                  <a:pt x="703580" y="151523"/>
                </a:lnTo>
                <a:lnTo>
                  <a:pt x="698500" y="149491"/>
                </a:lnTo>
                <a:lnTo>
                  <a:pt x="690880" y="147789"/>
                </a:lnTo>
                <a:lnTo>
                  <a:pt x="688340" y="149644"/>
                </a:lnTo>
                <a:lnTo>
                  <a:pt x="684530" y="151587"/>
                </a:lnTo>
                <a:lnTo>
                  <a:pt x="683260" y="152844"/>
                </a:lnTo>
                <a:lnTo>
                  <a:pt x="681990" y="153936"/>
                </a:lnTo>
                <a:lnTo>
                  <a:pt x="681990" y="151993"/>
                </a:lnTo>
                <a:lnTo>
                  <a:pt x="679450" y="150050"/>
                </a:lnTo>
                <a:lnTo>
                  <a:pt x="679450" y="142290"/>
                </a:lnTo>
                <a:lnTo>
                  <a:pt x="674370" y="143116"/>
                </a:lnTo>
                <a:lnTo>
                  <a:pt x="669290" y="139966"/>
                </a:lnTo>
                <a:lnTo>
                  <a:pt x="666750" y="140093"/>
                </a:lnTo>
                <a:lnTo>
                  <a:pt x="664210" y="139560"/>
                </a:lnTo>
                <a:lnTo>
                  <a:pt x="660400" y="147612"/>
                </a:lnTo>
                <a:lnTo>
                  <a:pt x="660400" y="147205"/>
                </a:lnTo>
                <a:lnTo>
                  <a:pt x="647700" y="140906"/>
                </a:lnTo>
                <a:lnTo>
                  <a:pt x="642620" y="140652"/>
                </a:lnTo>
                <a:lnTo>
                  <a:pt x="633730" y="138328"/>
                </a:lnTo>
                <a:lnTo>
                  <a:pt x="632460" y="137769"/>
                </a:lnTo>
                <a:lnTo>
                  <a:pt x="632460" y="138125"/>
                </a:lnTo>
                <a:lnTo>
                  <a:pt x="626110" y="136715"/>
                </a:lnTo>
                <a:lnTo>
                  <a:pt x="621030" y="135318"/>
                </a:lnTo>
                <a:lnTo>
                  <a:pt x="614680" y="133870"/>
                </a:lnTo>
                <a:lnTo>
                  <a:pt x="608330" y="132245"/>
                </a:lnTo>
                <a:lnTo>
                  <a:pt x="601980" y="130365"/>
                </a:lnTo>
                <a:lnTo>
                  <a:pt x="595630" y="128308"/>
                </a:lnTo>
                <a:lnTo>
                  <a:pt x="582930" y="123977"/>
                </a:lnTo>
                <a:lnTo>
                  <a:pt x="585470" y="117284"/>
                </a:lnTo>
                <a:lnTo>
                  <a:pt x="581660" y="115697"/>
                </a:lnTo>
                <a:lnTo>
                  <a:pt x="577850" y="113080"/>
                </a:lnTo>
                <a:lnTo>
                  <a:pt x="570230" y="120015"/>
                </a:lnTo>
                <a:lnTo>
                  <a:pt x="558800" y="118097"/>
                </a:lnTo>
                <a:lnTo>
                  <a:pt x="554990" y="115100"/>
                </a:lnTo>
                <a:lnTo>
                  <a:pt x="556260" y="114579"/>
                </a:lnTo>
                <a:lnTo>
                  <a:pt x="556260" y="114134"/>
                </a:lnTo>
                <a:lnTo>
                  <a:pt x="557530" y="112547"/>
                </a:lnTo>
                <a:lnTo>
                  <a:pt x="558800" y="111493"/>
                </a:lnTo>
                <a:lnTo>
                  <a:pt x="560070" y="110020"/>
                </a:lnTo>
                <a:lnTo>
                  <a:pt x="558800" y="108458"/>
                </a:lnTo>
                <a:lnTo>
                  <a:pt x="556260" y="108966"/>
                </a:lnTo>
                <a:lnTo>
                  <a:pt x="554990" y="109524"/>
                </a:lnTo>
                <a:lnTo>
                  <a:pt x="552450" y="111658"/>
                </a:lnTo>
                <a:lnTo>
                  <a:pt x="551180" y="114693"/>
                </a:lnTo>
                <a:lnTo>
                  <a:pt x="546100" y="113601"/>
                </a:lnTo>
                <a:lnTo>
                  <a:pt x="542290" y="112191"/>
                </a:lnTo>
                <a:lnTo>
                  <a:pt x="534670" y="105168"/>
                </a:lnTo>
                <a:lnTo>
                  <a:pt x="529590" y="101117"/>
                </a:lnTo>
                <a:lnTo>
                  <a:pt x="520700" y="101142"/>
                </a:lnTo>
                <a:lnTo>
                  <a:pt x="518160" y="100139"/>
                </a:lnTo>
                <a:lnTo>
                  <a:pt x="511810" y="97142"/>
                </a:lnTo>
                <a:lnTo>
                  <a:pt x="508000" y="94208"/>
                </a:lnTo>
                <a:lnTo>
                  <a:pt x="501650" y="92443"/>
                </a:lnTo>
                <a:lnTo>
                  <a:pt x="499110" y="95237"/>
                </a:lnTo>
                <a:lnTo>
                  <a:pt x="496570" y="96469"/>
                </a:lnTo>
                <a:lnTo>
                  <a:pt x="494030" y="96380"/>
                </a:lnTo>
                <a:lnTo>
                  <a:pt x="491490" y="95846"/>
                </a:lnTo>
                <a:lnTo>
                  <a:pt x="483870" y="97078"/>
                </a:lnTo>
                <a:lnTo>
                  <a:pt x="478790" y="94170"/>
                </a:lnTo>
                <a:lnTo>
                  <a:pt x="474980" y="84264"/>
                </a:lnTo>
                <a:lnTo>
                  <a:pt x="466090" y="80124"/>
                </a:lnTo>
                <a:lnTo>
                  <a:pt x="461010" y="80949"/>
                </a:lnTo>
                <a:lnTo>
                  <a:pt x="462280" y="82715"/>
                </a:lnTo>
                <a:lnTo>
                  <a:pt x="463550" y="84035"/>
                </a:lnTo>
                <a:lnTo>
                  <a:pt x="464820" y="86741"/>
                </a:lnTo>
                <a:lnTo>
                  <a:pt x="464820" y="89649"/>
                </a:lnTo>
                <a:lnTo>
                  <a:pt x="463550" y="89382"/>
                </a:lnTo>
                <a:lnTo>
                  <a:pt x="461010" y="89408"/>
                </a:lnTo>
                <a:lnTo>
                  <a:pt x="459740" y="86182"/>
                </a:lnTo>
                <a:lnTo>
                  <a:pt x="454660" y="85293"/>
                </a:lnTo>
                <a:lnTo>
                  <a:pt x="457200" y="80594"/>
                </a:lnTo>
                <a:lnTo>
                  <a:pt x="453390" y="77127"/>
                </a:lnTo>
                <a:lnTo>
                  <a:pt x="450850" y="76454"/>
                </a:lnTo>
                <a:lnTo>
                  <a:pt x="443230" y="74320"/>
                </a:lnTo>
                <a:lnTo>
                  <a:pt x="435610" y="72326"/>
                </a:lnTo>
                <a:lnTo>
                  <a:pt x="427990" y="70358"/>
                </a:lnTo>
                <a:lnTo>
                  <a:pt x="419100" y="68313"/>
                </a:lnTo>
                <a:lnTo>
                  <a:pt x="414020" y="66890"/>
                </a:lnTo>
                <a:lnTo>
                  <a:pt x="411480" y="67983"/>
                </a:lnTo>
                <a:lnTo>
                  <a:pt x="407670" y="73190"/>
                </a:lnTo>
                <a:lnTo>
                  <a:pt x="394970" y="72339"/>
                </a:lnTo>
                <a:lnTo>
                  <a:pt x="382270" y="71335"/>
                </a:lnTo>
                <a:lnTo>
                  <a:pt x="381000" y="69951"/>
                </a:lnTo>
                <a:lnTo>
                  <a:pt x="377190" y="61607"/>
                </a:lnTo>
                <a:lnTo>
                  <a:pt x="373380" y="67919"/>
                </a:lnTo>
                <a:lnTo>
                  <a:pt x="368300" y="67195"/>
                </a:lnTo>
                <a:lnTo>
                  <a:pt x="363220" y="65900"/>
                </a:lnTo>
                <a:lnTo>
                  <a:pt x="363220" y="159778"/>
                </a:lnTo>
                <a:lnTo>
                  <a:pt x="370840" y="161137"/>
                </a:lnTo>
                <a:lnTo>
                  <a:pt x="377190" y="162001"/>
                </a:lnTo>
                <a:lnTo>
                  <a:pt x="383540" y="162458"/>
                </a:lnTo>
                <a:lnTo>
                  <a:pt x="389890" y="162699"/>
                </a:lnTo>
                <a:lnTo>
                  <a:pt x="396240" y="167538"/>
                </a:lnTo>
                <a:lnTo>
                  <a:pt x="407670" y="171450"/>
                </a:lnTo>
                <a:lnTo>
                  <a:pt x="414020" y="172364"/>
                </a:lnTo>
                <a:lnTo>
                  <a:pt x="421640" y="174155"/>
                </a:lnTo>
                <a:lnTo>
                  <a:pt x="424180" y="174358"/>
                </a:lnTo>
                <a:lnTo>
                  <a:pt x="454660" y="183591"/>
                </a:lnTo>
                <a:lnTo>
                  <a:pt x="458470" y="184734"/>
                </a:lnTo>
                <a:lnTo>
                  <a:pt x="458470" y="185064"/>
                </a:lnTo>
                <a:lnTo>
                  <a:pt x="459740" y="184950"/>
                </a:lnTo>
                <a:lnTo>
                  <a:pt x="464820" y="184124"/>
                </a:lnTo>
                <a:lnTo>
                  <a:pt x="468630" y="183502"/>
                </a:lnTo>
                <a:lnTo>
                  <a:pt x="477520" y="185928"/>
                </a:lnTo>
                <a:lnTo>
                  <a:pt x="486410" y="189382"/>
                </a:lnTo>
                <a:lnTo>
                  <a:pt x="495300" y="191033"/>
                </a:lnTo>
                <a:lnTo>
                  <a:pt x="501650" y="190906"/>
                </a:lnTo>
                <a:lnTo>
                  <a:pt x="506730" y="194525"/>
                </a:lnTo>
                <a:lnTo>
                  <a:pt x="513080" y="196227"/>
                </a:lnTo>
                <a:lnTo>
                  <a:pt x="516890" y="197497"/>
                </a:lnTo>
                <a:lnTo>
                  <a:pt x="521970" y="198437"/>
                </a:lnTo>
                <a:lnTo>
                  <a:pt x="527050" y="199618"/>
                </a:lnTo>
                <a:lnTo>
                  <a:pt x="527050" y="199402"/>
                </a:lnTo>
                <a:lnTo>
                  <a:pt x="528320" y="199644"/>
                </a:lnTo>
                <a:lnTo>
                  <a:pt x="537210" y="202882"/>
                </a:lnTo>
                <a:lnTo>
                  <a:pt x="547370" y="204533"/>
                </a:lnTo>
                <a:lnTo>
                  <a:pt x="554990" y="205549"/>
                </a:lnTo>
                <a:lnTo>
                  <a:pt x="557530" y="205879"/>
                </a:lnTo>
                <a:lnTo>
                  <a:pt x="567690" y="208546"/>
                </a:lnTo>
                <a:lnTo>
                  <a:pt x="568960" y="208813"/>
                </a:lnTo>
                <a:lnTo>
                  <a:pt x="568960" y="209524"/>
                </a:lnTo>
                <a:lnTo>
                  <a:pt x="572770" y="214426"/>
                </a:lnTo>
                <a:lnTo>
                  <a:pt x="577850" y="212928"/>
                </a:lnTo>
                <a:lnTo>
                  <a:pt x="582930" y="213233"/>
                </a:lnTo>
                <a:lnTo>
                  <a:pt x="588010" y="213550"/>
                </a:lnTo>
                <a:lnTo>
                  <a:pt x="594360" y="214757"/>
                </a:lnTo>
                <a:lnTo>
                  <a:pt x="600710" y="216395"/>
                </a:lnTo>
                <a:lnTo>
                  <a:pt x="608330" y="218821"/>
                </a:lnTo>
                <a:lnTo>
                  <a:pt x="615950" y="221399"/>
                </a:lnTo>
                <a:lnTo>
                  <a:pt x="624840" y="223951"/>
                </a:lnTo>
                <a:lnTo>
                  <a:pt x="632460" y="226275"/>
                </a:lnTo>
                <a:lnTo>
                  <a:pt x="636270" y="227368"/>
                </a:lnTo>
                <a:lnTo>
                  <a:pt x="641350" y="226479"/>
                </a:lnTo>
                <a:lnTo>
                  <a:pt x="645160" y="229120"/>
                </a:lnTo>
                <a:lnTo>
                  <a:pt x="650240" y="231978"/>
                </a:lnTo>
                <a:lnTo>
                  <a:pt x="656590" y="231152"/>
                </a:lnTo>
                <a:lnTo>
                  <a:pt x="666750" y="233654"/>
                </a:lnTo>
                <a:lnTo>
                  <a:pt x="670560" y="235851"/>
                </a:lnTo>
                <a:lnTo>
                  <a:pt x="680720" y="239382"/>
                </a:lnTo>
                <a:lnTo>
                  <a:pt x="685800" y="241617"/>
                </a:lnTo>
                <a:lnTo>
                  <a:pt x="690880" y="243027"/>
                </a:lnTo>
                <a:lnTo>
                  <a:pt x="699770" y="244970"/>
                </a:lnTo>
                <a:lnTo>
                  <a:pt x="715010" y="248577"/>
                </a:lnTo>
                <a:lnTo>
                  <a:pt x="723900" y="250494"/>
                </a:lnTo>
                <a:lnTo>
                  <a:pt x="726440" y="251320"/>
                </a:lnTo>
                <a:lnTo>
                  <a:pt x="730250" y="253288"/>
                </a:lnTo>
                <a:lnTo>
                  <a:pt x="732790" y="254939"/>
                </a:lnTo>
                <a:lnTo>
                  <a:pt x="741680" y="258648"/>
                </a:lnTo>
                <a:lnTo>
                  <a:pt x="751840" y="260705"/>
                </a:lnTo>
                <a:lnTo>
                  <a:pt x="770890" y="263131"/>
                </a:lnTo>
                <a:lnTo>
                  <a:pt x="773430" y="263575"/>
                </a:lnTo>
                <a:lnTo>
                  <a:pt x="775970" y="264426"/>
                </a:lnTo>
                <a:lnTo>
                  <a:pt x="781050" y="265252"/>
                </a:lnTo>
                <a:lnTo>
                  <a:pt x="783590" y="266014"/>
                </a:lnTo>
                <a:lnTo>
                  <a:pt x="783590" y="265315"/>
                </a:lnTo>
                <a:lnTo>
                  <a:pt x="789940" y="262318"/>
                </a:lnTo>
                <a:lnTo>
                  <a:pt x="796290" y="261073"/>
                </a:lnTo>
                <a:lnTo>
                  <a:pt x="800100" y="261099"/>
                </a:lnTo>
                <a:lnTo>
                  <a:pt x="802640" y="261112"/>
                </a:lnTo>
                <a:lnTo>
                  <a:pt x="808990" y="261924"/>
                </a:lnTo>
                <a:lnTo>
                  <a:pt x="815340" y="262813"/>
                </a:lnTo>
                <a:lnTo>
                  <a:pt x="821690" y="260692"/>
                </a:lnTo>
                <a:lnTo>
                  <a:pt x="828040" y="259549"/>
                </a:lnTo>
                <a:lnTo>
                  <a:pt x="829310" y="257340"/>
                </a:lnTo>
                <a:close/>
              </a:path>
            </a:pathLst>
          </a:custGeom>
          <a:solidFill>
            <a:srgbClr val="4B3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5369" y="5770594"/>
            <a:ext cx="7181849" cy="40385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3300"/>
              </a:lnSpc>
              <a:spcBef>
                <a:spcPts val="95"/>
              </a:spcBef>
            </a:pPr>
            <a:r>
              <a:rPr spc="405" dirty="0"/>
              <a:t>Es</a:t>
            </a:r>
            <a:r>
              <a:rPr spc="-100" dirty="0"/>
              <a:t> </a:t>
            </a:r>
            <a:r>
              <a:rPr dirty="0"/>
              <a:t>la</a:t>
            </a:r>
            <a:r>
              <a:rPr spc="-100" dirty="0"/>
              <a:t> </a:t>
            </a:r>
            <a:r>
              <a:rPr spc="135" dirty="0"/>
              <a:t>fuerza</a:t>
            </a:r>
            <a:r>
              <a:rPr spc="-100" dirty="0"/>
              <a:t> </a:t>
            </a:r>
            <a:r>
              <a:rPr spc="310" dirty="0"/>
              <a:t>suprema</a:t>
            </a:r>
            <a:r>
              <a:rPr spc="-100" dirty="0"/>
              <a:t> </a:t>
            </a:r>
            <a:r>
              <a:rPr spc="265" dirty="0"/>
              <a:t>que</a:t>
            </a:r>
            <a:r>
              <a:rPr spc="-100" dirty="0"/>
              <a:t> </a:t>
            </a:r>
            <a:r>
              <a:rPr spc="250" dirty="0"/>
              <a:t>puede</a:t>
            </a:r>
            <a:r>
              <a:rPr spc="-100" dirty="0"/>
              <a:t> </a:t>
            </a:r>
            <a:r>
              <a:rPr spc="45" dirty="0"/>
              <a:t>desarrollar</a:t>
            </a:r>
            <a:r>
              <a:rPr spc="-100" dirty="0"/>
              <a:t> </a:t>
            </a:r>
            <a:r>
              <a:rPr spc="340" dirty="0"/>
              <a:t>un</a:t>
            </a:r>
            <a:r>
              <a:rPr spc="-95" dirty="0"/>
              <a:t> </a:t>
            </a:r>
            <a:r>
              <a:rPr spc="280" dirty="0"/>
              <a:t>músculo</a:t>
            </a:r>
            <a:r>
              <a:rPr spc="-100" dirty="0"/>
              <a:t> </a:t>
            </a:r>
            <a:r>
              <a:rPr spc="250" dirty="0"/>
              <a:t>o</a:t>
            </a:r>
            <a:r>
              <a:rPr spc="-100" dirty="0"/>
              <a:t> </a:t>
            </a:r>
            <a:r>
              <a:rPr spc="185" dirty="0"/>
              <a:t>grupo </a:t>
            </a:r>
            <a:r>
              <a:rPr spc="110" dirty="0"/>
              <a:t>muscular.</a:t>
            </a:r>
            <a:r>
              <a:rPr spc="-100" dirty="0"/>
              <a:t> </a:t>
            </a:r>
            <a:r>
              <a:rPr spc="405" dirty="0"/>
              <a:t>Es</a:t>
            </a:r>
            <a:r>
              <a:rPr spc="-95" dirty="0"/>
              <a:t> </a:t>
            </a:r>
            <a:r>
              <a:rPr dirty="0"/>
              <a:t>el</a:t>
            </a:r>
            <a:r>
              <a:rPr spc="-95" dirty="0"/>
              <a:t> </a:t>
            </a:r>
            <a:r>
              <a:rPr dirty="0"/>
              <a:t>tipo</a:t>
            </a:r>
            <a:r>
              <a:rPr spc="-95" dirty="0"/>
              <a:t> </a:t>
            </a:r>
            <a:r>
              <a:rPr spc="235" dirty="0"/>
              <a:t>de</a:t>
            </a:r>
            <a:r>
              <a:rPr spc="-95" dirty="0"/>
              <a:t> </a:t>
            </a:r>
            <a:r>
              <a:rPr spc="135" dirty="0"/>
              <a:t>fuerza</a:t>
            </a:r>
            <a:r>
              <a:rPr spc="-95" dirty="0"/>
              <a:t> </a:t>
            </a:r>
            <a:r>
              <a:rPr spc="265" dirty="0"/>
              <a:t>que</a:t>
            </a:r>
            <a:r>
              <a:rPr spc="-95" dirty="0"/>
              <a:t> </a:t>
            </a:r>
            <a:r>
              <a:rPr spc="350" dirty="0"/>
              <a:t>se</a:t>
            </a:r>
            <a:r>
              <a:rPr spc="-95" dirty="0"/>
              <a:t> </a:t>
            </a:r>
            <a:r>
              <a:rPr spc="45" dirty="0"/>
              <a:t>trabaja</a:t>
            </a:r>
            <a:r>
              <a:rPr spc="-95" dirty="0"/>
              <a:t> </a:t>
            </a:r>
            <a:r>
              <a:rPr spc="300" dirty="0"/>
              <a:t>en</a:t>
            </a:r>
            <a:r>
              <a:rPr spc="-95" dirty="0"/>
              <a:t> </a:t>
            </a:r>
            <a:r>
              <a:rPr spc="130" dirty="0"/>
              <a:t>actividades</a:t>
            </a:r>
            <a:r>
              <a:rPr spc="-95" dirty="0"/>
              <a:t> </a:t>
            </a:r>
            <a:r>
              <a:rPr spc="365" dirty="0"/>
              <a:t>como</a:t>
            </a:r>
            <a:r>
              <a:rPr spc="-100" dirty="0"/>
              <a:t> </a:t>
            </a:r>
            <a:r>
              <a:rPr spc="-25" dirty="0"/>
              <a:t>la </a:t>
            </a:r>
            <a:r>
              <a:rPr spc="-70" dirty="0"/>
              <a:t>halterofilia,</a:t>
            </a:r>
            <a:r>
              <a:rPr spc="-130" dirty="0"/>
              <a:t> </a:t>
            </a:r>
            <a:r>
              <a:rPr dirty="0"/>
              <a:t>el</a:t>
            </a:r>
            <a:r>
              <a:rPr spc="-125" dirty="0"/>
              <a:t> </a:t>
            </a:r>
            <a:r>
              <a:rPr spc="60" dirty="0"/>
              <a:t>powerlifting</a:t>
            </a:r>
            <a:r>
              <a:rPr spc="-130" dirty="0"/>
              <a:t> </a:t>
            </a:r>
            <a:r>
              <a:rPr spc="250" dirty="0"/>
              <a:t>o</a:t>
            </a:r>
            <a:r>
              <a:rPr spc="-125" dirty="0"/>
              <a:t> </a:t>
            </a:r>
            <a:r>
              <a:rPr dirty="0"/>
              <a:t>el</a:t>
            </a:r>
            <a:r>
              <a:rPr spc="-125" dirty="0"/>
              <a:t> </a:t>
            </a:r>
            <a:r>
              <a:rPr spc="50" dirty="0"/>
              <a:t>culturismo,</a:t>
            </a:r>
            <a:r>
              <a:rPr spc="-130" dirty="0"/>
              <a:t> </a:t>
            </a:r>
            <a:r>
              <a:rPr spc="265" dirty="0"/>
              <a:t>que</a:t>
            </a:r>
            <a:r>
              <a:rPr spc="-125" dirty="0"/>
              <a:t> </a:t>
            </a:r>
            <a:r>
              <a:rPr spc="295" dirty="0"/>
              <a:t>buscan</a:t>
            </a:r>
            <a:r>
              <a:rPr spc="-125" dirty="0"/>
              <a:t> </a:t>
            </a:r>
            <a:r>
              <a:rPr dirty="0"/>
              <a:t>el</a:t>
            </a:r>
            <a:r>
              <a:rPr spc="-130" dirty="0"/>
              <a:t> </a:t>
            </a:r>
            <a:r>
              <a:rPr spc="60" dirty="0"/>
              <a:t>desarrollo</a:t>
            </a:r>
            <a:r>
              <a:rPr spc="-125" dirty="0"/>
              <a:t> </a:t>
            </a:r>
            <a:r>
              <a:rPr spc="210" dirty="0"/>
              <a:t>de </a:t>
            </a:r>
            <a:r>
              <a:rPr spc="105" dirty="0"/>
              <a:t>repeticiones</a:t>
            </a:r>
            <a:r>
              <a:rPr spc="-100" dirty="0"/>
              <a:t> </a:t>
            </a:r>
            <a:r>
              <a:rPr spc="245" dirty="0"/>
              <a:t>con</a:t>
            </a:r>
            <a:r>
              <a:rPr spc="-95" dirty="0"/>
              <a:t> </a:t>
            </a:r>
            <a:r>
              <a:rPr spc="235" dirty="0"/>
              <a:t>cargas</a:t>
            </a:r>
            <a:r>
              <a:rPr spc="-95" dirty="0"/>
              <a:t> </a:t>
            </a:r>
            <a:r>
              <a:rPr spc="355" dirty="0"/>
              <a:t>máximas</a:t>
            </a:r>
            <a:r>
              <a:rPr spc="-95" dirty="0"/>
              <a:t> </a:t>
            </a:r>
            <a:r>
              <a:rPr spc="250" dirty="0"/>
              <a:t>o</a:t>
            </a:r>
            <a:r>
              <a:rPr spc="-95" dirty="0"/>
              <a:t> </a:t>
            </a:r>
            <a:r>
              <a:rPr spc="229" dirty="0"/>
              <a:t>submáximas.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 marR="5080" indent="67310">
              <a:lnSpc>
                <a:spcPts val="7500"/>
              </a:lnSpc>
              <a:spcBef>
                <a:spcPts val="1500"/>
              </a:spcBef>
            </a:pPr>
            <a:r>
              <a:rPr spc="750" dirty="0"/>
              <a:t>FUERZA-</a:t>
            </a:r>
            <a:r>
              <a:rPr spc="440" dirty="0"/>
              <a:t>RESISTENCIA</a:t>
            </a:r>
            <a:r>
              <a:rPr spc="770" dirty="0"/>
              <a:t> </a:t>
            </a:r>
            <a:r>
              <a:rPr spc="-50" dirty="0"/>
              <a:t>O </a:t>
            </a:r>
            <a:r>
              <a:rPr spc="440" dirty="0"/>
              <a:t>RESISTENCIA</a:t>
            </a:r>
            <a:r>
              <a:rPr spc="750" dirty="0"/>
              <a:t> </a:t>
            </a:r>
            <a:r>
              <a:rPr spc="484" dirty="0"/>
              <a:t>MUSCULAR</a:t>
            </a:r>
          </a:p>
        </p:txBody>
      </p:sp>
      <p:sp>
        <p:nvSpPr>
          <p:cNvPr id="3" name="object 3"/>
          <p:cNvSpPr/>
          <p:nvPr/>
        </p:nvSpPr>
        <p:spPr>
          <a:xfrm>
            <a:off x="15099658" y="310599"/>
            <a:ext cx="223520" cy="793115"/>
          </a:xfrm>
          <a:custGeom>
            <a:avLst/>
            <a:gdLst/>
            <a:ahLst/>
            <a:cxnLst/>
            <a:rect l="l" t="t" r="r" b="b"/>
            <a:pathLst>
              <a:path w="223519" h="793115">
                <a:moveTo>
                  <a:pt x="204469" y="156291"/>
                </a:moveTo>
                <a:lnTo>
                  <a:pt x="204469" y="16020"/>
                </a:lnTo>
                <a:lnTo>
                  <a:pt x="205739" y="16372"/>
                </a:lnTo>
                <a:lnTo>
                  <a:pt x="212089" y="19900"/>
                </a:lnTo>
                <a:lnTo>
                  <a:pt x="213359" y="19841"/>
                </a:lnTo>
                <a:lnTo>
                  <a:pt x="215899" y="25044"/>
                </a:lnTo>
                <a:lnTo>
                  <a:pt x="215899" y="23692"/>
                </a:lnTo>
                <a:lnTo>
                  <a:pt x="217169" y="22222"/>
                </a:lnTo>
                <a:lnTo>
                  <a:pt x="218439" y="18988"/>
                </a:lnTo>
                <a:lnTo>
                  <a:pt x="219709" y="17137"/>
                </a:lnTo>
                <a:lnTo>
                  <a:pt x="220979" y="15226"/>
                </a:lnTo>
                <a:lnTo>
                  <a:pt x="220979" y="16990"/>
                </a:lnTo>
                <a:lnTo>
                  <a:pt x="223519" y="18753"/>
                </a:lnTo>
                <a:lnTo>
                  <a:pt x="223519" y="108025"/>
                </a:lnTo>
                <a:lnTo>
                  <a:pt x="220979" y="110435"/>
                </a:lnTo>
                <a:lnTo>
                  <a:pt x="217169" y="116490"/>
                </a:lnTo>
                <a:lnTo>
                  <a:pt x="214629" y="116990"/>
                </a:lnTo>
                <a:lnTo>
                  <a:pt x="212089" y="110700"/>
                </a:lnTo>
                <a:lnTo>
                  <a:pt x="207009" y="116255"/>
                </a:lnTo>
                <a:lnTo>
                  <a:pt x="207009" y="154997"/>
                </a:lnTo>
                <a:lnTo>
                  <a:pt x="204469" y="156291"/>
                </a:lnTo>
                <a:close/>
              </a:path>
              <a:path w="223519" h="793115">
                <a:moveTo>
                  <a:pt x="207009" y="154997"/>
                </a:moveTo>
                <a:lnTo>
                  <a:pt x="207009" y="116255"/>
                </a:lnTo>
                <a:lnTo>
                  <a:pt x="219709" y="119665"/>
                </a:lnTo>
                <a:lnTo>
                  <a:pt x="219709" y="133657"/>
                </a:lnTo>
                <a:lnTo>
                  <a:pt x="218439" y="144033"/>
                </a:lnTo>
                <a:lnTo>
                  <a:pt x="215899" y="146473"/>
                </a:lnTo>
                <a:lnTo>
                  <a:pt x="214629" y="149001"/>
                </a:lnTo>
                <a:lnTo>
                  <a:pt x="212089" y="149177"/>
                </a:lnTo>
                <a:lnTo>
                  <a:pt x="212089" y="210641"/>
                </a:lnTo>
                <a:lnTo>
                  <a:pt x="209549" y="219585"/>
                </a:lnTo>
                <a:lnTo>
                  <a:pt x="209549" y="160318"/>
                </a:lnTo>
                <a:lnTo>
                  <a:pt x="207009" y="154997"/>
                </a:lnTo>
                <a:close/>
              </a:path>
              <a:path w="223519" h="793115">
                <a:moveTo>
                  <a:pt x="212089" y="198520"/>
                </a:moveTo>
                <a:lnTo>
                  <a:pt x="212089" y="149177"/>
                </a:lnTo>
                <a:lnTo>
                  <a:pt x="214629" y="151793"/>
                </a:lnTo>
                <a:lnTo>
                  <a:pt x="215899" y="154380"/>
                </a:lnTo>
                <a:lnTo>
                  <a:pt x="218439" y="157907"/>
                </a:lnTo>
                <a:lnTo>
                  <a:pt x="218439" y="159230"/>
                </a:lnTo>
                <a:lnTo>
                  <a:pt x="215899" y="165403"/>
                </a:lnTo>
                <a:lnTo>
                  <a:pt x="215899" y="183775"/>
                </a:lnTo>
                <a:lnTo>
                  <a:pt x="214629" y="186508"/>
                </a:lnTo>
                <a:lnTo>
                  <a:pt x="212089" y="198520"/>
                </a:lnTo>
                <a:close/>
              </a:path>
              <a:path w="223519" h="793115">
                <a:moveTo>
                  <a:pt x="172719" y="26866"/>
                </a:moveTo>
                <a:lnTo>
                  <a:pt x="180339" y="15685"/>
                </a:lnTo>
                <a:lnTo>
                  <a:pt x="184149" y="10500"/>
                </a:lnTo>
                <a:lnTo>
                  <a:pt x="187959" y="5555"/>
                </a:lnTo>
                <a:lnTo>
                  <a:pt x="193039" y="0"/>
                </a:lnTo>
                <a:lnTo>
                  <a:pt x="198119" y="970"/>
                </a:lnTo>
                <a:lnTo>
                  <a:pt x="205739" y="8348"/>
                </a:lnTo>
                <a:lnTo>
                  <a:pt x="207009" y="9435"/>
                </a:lnTo>
                <a:lnTo>
                  <a:pt x="210819" y="11463"/>
                </a:lnTo>
                <a:lnTo>
                  <a:pt x="209549" y="11566"/>
                </a:lnTo>
                <a:lnTo>
                  <a:pt x="207009" y="11610"/>
                </a:lnTo>
                <a:lnTo>
                  <a:pt x="205739" y="12345"/>
                </a:lnTo>
                <a:lnTo>
                  <a:pt x="204469" y="13198"/>
                </a:lnTo>
                <a:lnTo>
                  <a:pt x="204469" y="156291"/>
                </a:lnTo>
                <a:lnTo>
                  <a:pt x="201929" y="157614"/>
                </a:lnTo>
                <a:lnTo>
                  <a:pt x="199389" y="158907"/>
                </a:lnTo>
                <a:lnTo>
                  <a:pt x="199389" y="267611"/>
                </a:lnTo>
                <a:lnTo>
                  <a:pt x="194309" y="285372"/>
                </a:lnTo>
                <a:lnTo>
                  <a:pt x="190499" y="301118"/>
                </a:lnTo>
                <a:lnTo>
                  <a:pt x="189229" y="308026"/>
                </a:lnTo>
                <a:lnTo>
                  <a:pt x="186689" y="316815"/>
                </a:lnTo>
                <a:lnTo>
                  <a:pt x="185419" y="318608"/>
                </a:lnTo>
                <a:lnTo>
                  <a:pt x="182879" y="324193"/>
                </a:lnTo>
                <a:lnTo>
                  <a:pt x="181609" y="333188"/>
                </a:lnTo>
                <a:lnTo>
                  <a:pt x="181609" y="334922"/>
                </a:lnTo>
                <a:lnTo>
                  <a:pt x="177799" y="344686"/>
                </a:lnTo>
                <a:lnTo>
                  <a:pt x="175259" y="352875"/>
                </a:lnTo>
                <a:lnTo>
                  <a:pt x="173989" y="355608"/>
                </a:lnTo>
                <a:lnTo>
                  <a:pt x="173989" y="28013"/>
                </a:lnTo>
                <a:lnTo>
                  <a:pt x="172719" y="26866"/>
                </a:lnTo>
                <a:close/>
              </a:path>
              <a:path w="223519" h="793115">
                <a:moveTo>
                  <a:pt x="199389" y="267611"/>
                </a:moveTo>
                <a:lnTo>
                  <a:pt x="199389" y="158907"/>
                </a:lnTo>
                <a:lnTo>
                  <a:pt x="201929" y="162728"/>
                </a:lnTo>
                <a:lnTo>
                  <a:pt x="204469" y="161935"/>
                </a:lnTo>
                <a:lnTo>
                  <a:pt x="207009" y="161111"/>
                </a:lnTo>
                <a:lnTo>
                  <a:pt x="209549" y="160318"/>
                </a:lnTo>
                <a:lnTo>
                  <a:pt x="209549" y="219585"/>
                </a:lnTo>
                <a:lnTo>
                  <a:pt x="208279" y="228550"/>
                </a:lnTo>
                <a:lnTo>
                  <a:pt x="203199" y="250589"/>
                </a:lnTo>
                <a:lnTo>
                  <a:pt x="201929" y="254704"/>
                </a:lnTo>
                <a:lnTo>
                  <a:pt x="199389" y="267611"/>
                </a:lnTo>
                <a:close/>
              </a:path>
              <a:path w="223519" h="793115">
                <a:moveTo>
                  <a:pt x="130809" y="39873"/>
                </a:moveTo>
                <a:lnTo>
                  <a:pt x="130809" y="36067"/>
                </a:lnTo>
                <a:lnTo>
                  <a:pt x="134619" y="37595"/>
                </a:lnTo>
                <a:lnTo>
                  <a:pt x="138429" y="38095"/>
                </a:lnTo>
                <a:lnTo>
                  <a:pt x="140969" y="27337"/>
                </a:lnTo>
                <a:lnTo>
                  <a:pt x="144779" y="27072"/>
                </a:lnTo>
                <a:lnTo>
                  <a:pt x="151129" y="33186"/>
                </a:lnTo>
                <a:lnTo>
                  <a:pt x="153669" y="34862"/>
                </a:lnTo>
                <a:lnTo>
                  <a:pt x="157479" y="38624"/>
                </a:lnTo>
                <a:lnTo>
                  <a:pt x="158749" y="40682"/>
                </a:lnTo>
                <a:lnTo>
                  <a:pt x="161289" y="43327"/>
                </a:lnTo>
                <a:lnTo>
                  <a:pt x="166369" y="40300"/>
                </a:lnTo>
                <a:lnTo>
                  <a:pt x="170179" y="34891"/>
                </a:lnTo>
                <a:lnTo>
                  <a:pt x="173989" y="28013"/>
                </a:lnTo>
                <a:lnTo>
                  <a:pt x="173989" y="355608"/>
                </a:lnTo>
                <a:lnTo>
                  <a:pt x="171449" y="361075"/>
                </a:lnTo>
                <a:lnTo>
                  <a:pt x="168909" y="369314"/>
                </a:lnTo>
                <a:lnTo>
                  <a:pt x="166369" y="375986"/>
                </a:lnTo>
                <a:lnTo>
                  <a:pt x="165099" y="382923"/>
                </a:lnTo>
                <a:lnTo>
                  <a:pt x="162559" y="389655"/>
                </a:lnTo>
                <a:lnTo>
                  <a:pt x="160019" y="400157"/>
                </a:lnTo>
                <a:lnTo>
                  <a:pt x="153669" y="421128"/>
                </a:lnTo>
                <a:lnTo>
                  <a:pt x="149859" y="431630"/>
                </a:lnTo>
                <a:lnTo>
                  <a:pt x="147320" y="440572"/>
                </a:lnTo>
                <a:lnTo>
                  <a:pt x="147320" y="161729"/>
                </a:lnTo>
                <a:lnTo>
                  <a:pt x="146049" y="161111"/>
                </a:lnTo>
                <a:lnTo>
                  <a:pt x="142239" y="163963"/>
                </a:lnTo>
                <a:lnTo>
                  <a:pt x="138429" y="166755"/>
                </a:lnTo>
                <a:lnTo>
                  <a:pt x="138429" y="214806"/>
                </a:lnTo>
                <a:lnTo>
                  <a:pt x="135889" y="209201"/>
                </a:lnTo>
                <a:lnTo>
                  <a:pt x="133349" y="219058"/>
                </a:lnTo>
                <a:lnTo>
                  <a:pt x="133349" y="39418"/>
                </a:lnTo>
                <a:lnTo>
                  <a:pt x="130809" y="39873"/>
                </a:lnTo>
                <a:close/>
              </a:path>
              <a:path w="223519" h="793115">
                <a:moveTo>
                  <a:pt x="138429" y="214806"/>
                </a:moveTo>
                <a:lnTo>
                  <a:pt x="138429" y="166755"/>
                </a:lnTo>
                <a:lnTo>
                  <a:pt x="146049" y="172840"/>
                </a:lnTo>
                <a:lnTo>
                  <a:pt x="147320" y="161729"/>
                </a:lnTo>
                <a:lnTo>
                  <a:pt x="147320" y="440572"/>
                </a:lnTo>
                <a:lnTo>
                  <a:pt x="146049" y="445043"/>
                </a:lnTo>
                <a:lnTo>
                  <a:pt x="139699" y="464221"/>
                </a:lnTo>
                <a:lnTo>
                  <a:pt x="139699" y="217608"/>
                </a:lnTo>
                <a:lnTo>
                  <a:pt x="138429" y="214806"/>
                </a:lnTo>
                <a:close/>
              </a:path>
              <a:path w="223519" h="793115">
                <a:moveTo>
                  <a:pt x="132079" y="238159"/>
                </a:moveTo>
                <a:lnTo>
                  <a:pt x="132079" y="223987"/>
                </a:lnTo>
                <a:lnTo>
                  <a:pt x="139699" y="221341"/>
                </a:lnTo>
                <a:lnTo>
                  <a:pt x="139699" y="464221"/>
                </a:lnTo>
                <a:lnTo>
                  <a:pt x="137159" y="471892"/>
                </a:lnTo>
                <a:lnTo>
                  <a:pt x="135889" y="476363"/>
                </a:lnTo>
                <a:lnTo>
                  <a:pt x="135889" y="241241"/>
                </a:lnTo>
                <a:lnTo>
                  <a:pt x="134619" y="235362"/>
                </a:lnTo>
                <a:lnTo>
                  <a:pt x="132079" y="238159"/>
                </a:lnTo>
                <a:close/>
              </a:path>
              <a:path w="223519" h="793115">
                <a:moveTo>
                  <a:pt x="125729" y="264267"/>
                </a:moveTo>
                <a:lnTo>
                  <a:pt x="125729" y="245151"/>
                </a:lnTo>
                <a:lnTo>
                  <a:pt x="133349" y="244386"/>
                </a:lnTo>
                <a:lnTo>
                  <a:pt x="135889" y="241241"/>
                </a:lnTo>
                <a:lnTo>
                  <a:pt x="135889" y="476363"/>
                </a:lnTo>
                <a:lnTo>
                  <a:pt x="133349" y="485305"/>
                </a:lnTo>
                <a:lnTo>
                  <a:pt x="129539" y="495257"/>
                </a:lnTo>
                <a:lnTo>
                  <a:pt x="129539" y="265286"/>
                </a:lnTo>
                <a:lnTo>
                  <a:pt x="128269" y="263934"/>
                </a:lnTo>
                <a:lnTo>
                  <a:pt x="126999" y="263728"/>
                </a:lnTo>
                <a:lnTo>
                  <a:pt x="125729" y="264267"/>
                </a:lnTo>
                <a:close/>
              </a:path>
              <a:path w="223519" h="793115">
                <a:moveTo>
                  <a:pt x="114299" y="20958"/>
                </a:moveTo>
                <a:lnTo>
                  <a:pt x="116839" y="10670"/>
                </a:lnTo>
                <a:lnTo>
                  <a:pt x="119379" y="6878"/>
                </a:lnTo>
                <a:lnTo>
                  <a:pt x="123189" y="558"/>
                </a:lnTo>
                <a:lnTo>
                  <a:pt x="125729" y="2351"/>
                </a:lnTo>
                <a:lnTo>
                  <a:pt x="129539" y="8377"/>
                </a:lnTo>
                <a:lnTo>
                  <a:pt x="130809" y="11669"/>
                </a:lnTo>
                <a:lnTo>
                  <a:pt x="133349" y="16078"/>
                </a:lnTo>
                <a:lnTo>
                  <a:pt x="133349" y="24367"/>
                </a:lnTo>
                <a:lnTo>
                  <a:pt x="130809" y="36067"/>
                </a:lnTo>
                <a:lnTo>
                  <a:pt x="130809" y="39873"/>
                </a:lnTo>
                <a:lnTo>
                  <a:pt x="128269" y="40329"/>
                </a:lnTo>
                <a:lnTo>
                  <a:pt x="126999" y="44356"/>
                </a:lnTo>
                <a:lnTo>
                  <a:pt x="126999" y="243752"/>
                </a:lnTo>
                <a:lnTo>
                  <a:pt x="125729" y="245151"/>
                </a:lnTo>
                <a:lnTo>
                  <a:pt x="125729" y="264267"/>
                </a:lnTo>
                <a:lnTo>
                  <a:pt x="123189" y="265345"/>
                </a:lnTo>
                <a:lnTo>
                  <a:pt x="121919" y="272253"/>
                </a:lnTo>
                <a:lnTo>
                  <a:pt x="121919" y="518521"/>
                </a:lnTo>
                <a:lnTo>
                  <a:pt x="120649" y="525546"/>
                </a:lnTo>
                <a:lnTo>
                  <a:pt x="119379" y="532101"/>
                </a:lnTo>
                <a:lnTo>
                  <a:pt x="116839" y="537903"/>
                </a:lnTo>
                <a:lnTo>
                  <a:pt x="116839" y="178895"/>
                </a:lnTo>
                <a:lnTo>
                  <a:pt x="115569" y="177102"/>
                </a:lnTo>
                <a:lnTo>
                  <a:pt x="115569" y="27807"/>
                </a:lnTo>
                <a:lnTo>
                  <a:pt x="114299" y="20958"/>
                </a:lnTo>
                <a:close/>
              </a:path>
              <a:path w="223519" h="793115">
                <a:moveTo>
                  <a:pt x="126999" y="243752"/>
                </a:moveTo>
                <a:lnTo>
                  <a:pt x="126999" y="51205"/>
                </a:lnTo>
                <a:lnTo>
                  <a:pt x="128269" y="52410"/>
                </a:lnTo>
                <a:lnTo>
                  <a:pt x="128269" y="53615"/>
                </a:lnTo>
                <a:lnTo>
                  <a:pt x="129539" y="53027"/>
                </a:lnTo>
                <a:lnTo>
                  <a:pt x="132079" y="52645"/>
                </a:lnTo>
                <a:lnTo>
                  <a:pt x="133349" y="47883"/>
                </a:lnTo>
                <a:lnTo>
                  <a:pt x="133349" y="219058"/>
                </a:lnTo>
                <a:lnTo>
                  <a:pt x="132079" y="223987"/>
                </a:lnTo>
                <a:lnTo>
                  <a:pt x="132079" y="238159"/>
                </a:lnTo>
                <a:lnTo>
                  <a:pt x="126999" y="243752"/>
                </a:lnTo>
                <a:close/>
              </a:path>
              <a:path w="223519" h="793115">
                <a:moveTo>
                  <a:pt x="121919" y="518521"/>
                </a:moveTo>
                <a:lnTo>
                  <a:pt x="121919" y="272253"/>
                </a:lnTo>
                <a:lnTo>
                  <a:pt x="124459" y="275221"/>
                </a:lnTo>
                <a:lnTo>
                  <a:pt x="125729" y="272400"/>
                </a:lnTo>
                <a:lnTo>
                  <a:pt x="128269" y="270077"/>
                </a:lnTo>
                <a:lnTo>
                  <a:pt x="129539" y="266668"/>
                </a:lnTo>
                <a:lnTo>
                  <a:pt x="129539" y="495257"/>
                </a:lnTo>
                <a:lnTo>
                  <a:pt x="125729" y="505208"/>
                </a:lnTo>
                <a:lnTo>
                  <a:pt x="124459" y="511878"/>
                </a:lnTo>
                <a:lnTo>
                  <a:pt x="121919" y="518521"/>
                </a:lnTo>
                <a:close/>
              </a:path>
              <a:path w="223519" h="793115">
                <a:moveTo>
                  <a:pt x="107949" y="190785"/>
                </a:moveTo>
                <a:lnTo>
                  <a:pt x="107949" y="184392"/>
                </a:lnTo>
                <a:lnTo>
                  <a:pt x="110489" y="186420"/>
                </a:lnTo>
                <a:lnTo>
                  <a:pt x="114299" y="181658"/>
                </a:lnTo>
                <a:lnTo>
                  <a:pt x="116839" y="179189"/>
                </a:lnTo>
                <a:lnTo>
                  <a:pt x="116839" y="537903"/>
                </a:lnTo>
                <a:lnTo>
                  <a:pt x="113029" y="546666"/>
                </a:lnTo>
                <a:lnTo>
                  <a:pt x="113029" y="187919"/>
                </a:lnTo>
                <a:lnTo>
                  <a:pt x="109219" y="190095"/>
                </a:lnTo>
                <a:lnTo>
                  <a:pt x="107949" y="190785"/>
                </a:lnTo>
                <a:close/>
              </a:path>
              <a:path w="223519" h="793115">
                <a:moveTo>
                  <a:pt x="109219" y="51244"/>
                </a:moveTo>
                <a:lnTo>
                  <a:pt x="111759" y="39814"/>
                </a:lnTo>
                <a:lnTo>
                  <a:pt x="114299" y="34126"/>
                </a:lnTo>
                <a:lnTo>
                  <a:pt x="115569" y="27807"/>
                </a:lnTo>
                <a:lnTo>
                  <a:pt x="115569" y="177102"/>
                </a:lnTo>
                <a:lnTo>
                  <a:pt x="110489" y="182070"/>
                </a:lnTo>
                <a:lnTo>
                  <a:pt x="110489" y="57495"/>
                </a:lnTo>
                <a:lnTo>
                  <a:pt x="109219" y="51244"/>
                </a:lnTo>
                <a:close/>
              </a:path>
              <a:path w="223519" h="793115">
                <a:moveTo>
                  <a:pt x="102869" y="208554"/>
                </a:moveTo>
                <a:lnTo>
                  <a:pt x="102869" y="203822"/>
                </a:lnTo>
                <a:lnTo>
                  <a:pt x="105409" y="204910"/>
                </a:lnTo>
                <a:lnTo>
                  <a:pt x="106679" y="206879"/>
                </a:lnTo>
                <a:lnTo>
                  <a:pt x="110489" y="206791"/>
                </a:lnTo>
                <a:lnTo>
                  <a:pt x="111759" y="203998"/>
                </a:lnTo>
                <a:lnTo>
                  <a:pt x="113029" y="198031"/>
                </a:lnTo>
                <a:lnTo>
                  <a:pt x="113029" y="211670"/>
                </a:lnTo>
                <a:lnTo>
                  <a:pt x="102869" y="208554"/>
                </a:lnTo>
                <a:close/>
              </a:path>
              <a:path w="223519" h="793115">
                <a:moveTo>
                  <a:pt x="109219" y="555793"/>
                </a:moveTo>
                <a:lnTo>
                  <a:pt x="109219" y="219754"/>
                </a:lnTo>
                <a:lnTo>
                  <a:pt x="113029" y="211847"/>
                </a:lnTo>
                <a:lnTo>
                  <a:pt x="113029" y="546666"/>
                </a:lnTo>
                <a:lnTo>
                  <a:pt x="111759" y="549628"/>
                </a:lnTo>
                <a:lnTo>
                  <a:pt x="109219" y="555793"/>
                </a:lnTo>
                <a:close/>
              </a:path>
              <a:path w="223519" h="793115">
                <a:moveTo>
                  <a:pt x="72389" y="254175"/>
                </a:moveTo>
                <a:lnTo>
                  <a:pt x="74929" y="243945"/>
                </a:lnTo>
                <a:lnTo>
                  <a:pt x="77469" y="237978"/>
                </a:lnTo>
                <a:lnTo>
                  <a:pt x="78739" y="231747"/>
                </a:lnTo>
                <a:lnTo>
                  <a:pt x="81279" y="224486"/>
                </a:lnTo>
                <a:lnTo>
                  <a:pt x="83819" y="209671"/>
                </a:lnTo>
                <a:lnTo>
                  <a:pt x="87629" y="190714"/>
                </a:lnTo>
                <a:lnTo>
                  <a:pt x="87629" y="184362"/>
                </a:lnTo>
                <a:lnTo>
                  <a:pt x="90169" y="171853"/>
                </a:lnTo>
                <a:lnTo>
                  <a:pt x="93979" y="134274"/>
                </a:lnTo>
                <a:lnTo>
                  <a:pt x="95249" y="131423"/>
                </a:lnTo>
                <a:lnTo>
                  <a:pt x="96519" y="128718"/>
                </a:lnTo>
                <a:lnTo>
                  <a:pt x="97789" y="121869"/>
                </a:lnTo>
                <a:lnTo>
                  <a:pt x="97789" y="117784"/>
                </a:lnTo>
                <a:lnTo>
                  <a:pt x="99059" y="107995"/>
                </a:lnTo>
                <a:lnTo>
                  <a:pt x="100329" y="102204"/>
                </a:lnTo>
                <a:lnTo>
                  <a:pt x="102869" y="81540"/>
                </a:lnTo>
                <a:lnTo>
                  <a:pt x="106679" y="68665"/>
                </a:lnTo>
                <a:lnTo>
                  <a:pt x="109219" y="63315"/>
                </a:lnTo>
                <a:lnTo>
                  <a:pt x="110489" y="57701"/>
                </a:lnTo>
                <a:lnTo>
                  <a:pt x="110489" y="182070"/>
                </a:lnTo>
                <a:lnTo>
                  <a:pt x="107949" y="184392"/>
                </a:lnTo>
                <a:lnTo>
                  <a:pt x="107949" y="190785"/>
                </a:lnTo>
                <a:lnTo>
                  <a:pt x="106679" y="191476"/>
                </a:lnTo>
                <a:lnTo>
                  <a:pt x="104139" y="194857"/>
                </a:lnTo>
                <a:lnTo>
                  <a:pt x="104139" y="201544"/>
                </a:lnTo>
                <a:lnTo>
                  <a:pt x="102869" y="201882"/>
                </a:lnTo>
                <a:lnTo>
                  <a:pt x="102869" y="208496"/>
                </a:lnTo>
                <a:lnTo>
                  <a:pt x="101599" y="211112"/>
                </a:lnTo>
                <a:lnTo>
                  <a:pt x="100329" y="213346"/>
                </a:lnTo>
                <a:lnTo>
                  <a:pt x="99059" y="222605"/>
                </a:lnTo>
                <a:lnTo>
                  <a:pt x="97789" y="229542"/>
                </a:lnTo>
                <a:lnTo>
                  <a:pt x="96519" y="238096"/>
                </a:lnTo>
                <a:lnTo>
                  <a:pt x="96519" y="252891"/>
                </a:lnTo>
                <a:lnTo>
                  <a:pt x="90169" y="256321"/>
                </a:lnTo>
                <a:lnTo>
                  <a:pt x="90169" y="269901"/>
                </a:lnTo>
                <a:lnTo>
                  <a:pt x="88899" y="272458"/>
                </a:lnTo>
                <a:lnTo>
                  <a:pt x="87629" y="276691"/>
                </a:lnTo>
                <a:lnTo>
                  <a:pt x="85089" y="281865"/>
                </a:lnTo>
                <a:lnTo>
                  <a:pt x="85089" y="291330"/>
                </a:lnTo>
                <a:lnTo>
                  <a:pt x="82549" y="293329"/>
                </a:lnTo>
                <a:lnTo>
                  <a:pt x="82549" y="664870"/>
                </a:lnTo>
                <a:lnTo>
                  <a:pt x="80009" y="674272"/>
                </a:lnTo>
                <a:lnTo>
                  <a:pt x="77469" y="688293"/>
                </a:lnTo>
                <a:lnTo>
                  <a:pt x="73659" y="698509"/>
                </a:lnTo>
                <a:lnTo>
                  <a:pt x="73659" y="258525"/>
                </a:lnTo>
                <a:lnTo>
                  <a:pt x="72389" y="254175"/>
                </a:lnTo>
                <a:close/>
              </a:path>
              <a:path w="223519" h="793115">
                <a:moveTo>
                  <a:pt x="90169" y="269901"/>
                </a:moveTo>
                <a:lnTo>
                  <a:pt x="90169" y="264522"/>
                </a:lnTo>
                <a:lnTo>
                  <a:pt x="91439" y="266638"/>
                </a:lnTo>
                <a:lnTo>
                  <a:pt x="101599" y="261641"/>
                </a:lnTo>
                <a:lnTo>
                  <a:pt x="102869" y="257526"/>
                </a:lnTo>
                <a:lnTo>
                  <a:pt x="102869" y="253264"/>
                </a:lnTo>
                <a:lnTo>
                  <a:pt x="107949" y="220841"/>
                </a:lnTo>
                <a:lnTo>
                  <a:pt x="109219" y="220312"/>
                </a:lnTo>
                <a:lnTo>
                  <a:pt x="109219" y="557733"/>
                </a:lnTo>
                <a:lnTo>
                  <a:pt x="110489" y="561261"/>
                </a:lnTo>
                <a:lnTo>
                  <a:pt x="109219" y="564288"/>
                </a:lnTo>
                <a:lnTo>
                  <a:pt x="101599" y="592000"/>
                </a:lnTo>
                <a:lnTo>
                  <a:pt x="101599" y="271077"/>
                </a:lnTo>
                <a:lnTo>
                  <a:pt x="97789" y="271106"/>
                </a:lnTo>
                <a:lnTo>
                  <a:pt x="93979" y="269460"/>
                </a:lnTo>
                <a:lnTo>
                  <a:pt x="92709" y="268696"/>
                </a:lnTo>
                <a:lnTo>
                  <a:pt x="91439" y="267373"/>
                </a:lnTo>
                <a:lnTo>
                  <a:pt x="90169" y="269901"/>
                </a:lnTo>
                <a:close/>
              </a:path>
              <a:path w="223519" h="793115">
                <a:moveTo>
                  <a:pt x="104139" y="201544"/>
                </a:moveTo>
                <a:lnTo>
                  <a:pt x="104139" y="194857"/>
                </a:lnTo>
                <a:lnTo>
                  <a:pt x="106679" y="197678"/>
                </a:lnTo>
                <a:lnTo>
                  <a:pt x="107949" y="200030"/>
                </a:lnTo>
                <a:lnTo>
                  <a:pt x="105409" y="201206"/>
                </a:lnTo>
                <a:lnTo>
                  <a:pt x="104139" y="201544"/>
                </a:lnTo>
                <a:close/>
              </a:path>
              <a:path w="223519" h="793115">
                <a:moveTo>
                  <a:pt x="85089" y="289390"/>
                </a:moveTo>
                <a:lnTo>
                  <a:pt x="85089" y="281865"/>
                </a:lnTo>
                <a:lnTo>
                  <a:pt x="86359" y="283834"/>
                </a:lnTo>
                <a:lnTo>
                  <a:pt x="90169" y="285421"/>
                </a:lnTo>
                <a:lnTo>
                  <a:pt x="97789" y="280277"/>
                </a:lnTo>
                <a:lnTo>
                  <a:pt x="101599" y="271077"/>
                </a:lnTo>
                <a:lnTo>
                  <a:pt x="101599" y="592000"/>
                </a:lnTo>
                <a:lnTo>
                  <a:pt x="99059" y="601237"/>
                </a:lnTo>
                <a:lnTo>
                  <a:pt x="91439" y="635265"/>
                </a:lnTo>
                <a:lnTo>
                  <a:pt x="90169" y="638943"/>
                </a:lnTo>
                <a:lnTo>
                  <a:pt x="90169" y="294416"/>
                </a:lnTo>
                <a:lnTo>
                  <a:pt x="88899" y="292770"/>
                </a:lnTo>
                <a:lnTo>
                  <a:pt x="88899" y="291359"/>
                </a:lnTo>
                <a:lnTo>
                  <a:pt x="85089" y="289390"/>
                </a:lnTo>
                <a:close/>
              </a:path>
              <a:path w="223519" h="793115">
                <a:moveTo>
                  <a:pt x="96519" y="252891"/>
                </a:moveTo>
                <a:lnTo>
                  <a:pt x="96519" y="246650"/>
                </a:lnTo>
                <a:lnTo>
                  <a:pt x="97789" y="252206"/>
                </a:lnTo>
                <a:lnTo>
                  <a:pt x="96519" y="252891"/>
                </a:lnTo>
                <a:close/>
              </a:path>
              <a:path w="223519" h="793115">
                <a:moveTo>
                  <a:pt x="82549" y="664870"/>
                </a:moveTo>
                <a:lnTo>
                  <a:pt x="82549" y="293329"/>
                </a:lnTo>
                <a:lnTo>
                  <a:pt x="83819" y="296591"/>
                </a:lnTo>
                <a:lnTo>
                  <a:pt x="85089" y="298414"/>
                </a:lnTo>
                <a:lnTo>
                  <a:pt x="87629" y="299031"/>
                </a:lnTo>
                <a:lnTo>
                  <a:pt x="90169" y="296915"/>
                </a:lnTo>
                <a:lnTo>
                  <a:pt x="90169" y="638943"/>
                </a:lnTo>
                <a:lnTo>
                  <a:pt x="87629" y="646299"/>
                </a:lnTo>
                <a:lnTo>
                  <a:pt x="82549" y="664870"/>
                </a:lnTo>
                <a:close/>
              </a:path>
              <a:path w="223519" h="793115">
                <a:moveTo>
                  <a:pt x="45719" y="382600"/>
                </a:moveTo>
                <a:lnTo>
                  <a:pt x="45719" y="374439"/>
                </a:lnTo>
                <a:lnTo>
                  <a:pt x="46989" y="366565"/>
                </a:lnTo>
                <a:lnTo>
                  <a:pt x="49529" y="358823"/>
                </a:lnTo>
                <a:lnTo>
                  <a:pt x="50799" y="351059"/>
                </a:lnTo>
                <a:lnTo>
                  <a:pt x="55879" y="332383"/>
                </a:lnTo>
                <a:lnTo>
                  <a:pt x="57149" y="323046"/>
                </a:lnTo>
                <a:lnTo>
                  <a:pt x="59689" y="313728"/>
                </a:lnTo>
                <a:lnTo>
                  <a:pt x="67309" y="280903"/>
                </a:lnTo>
                <a:lnTo>
                  <a:pt x="71119" y="267432"/>
                </a:lnTo>
                <a:lnTo>
                  <a:pt x="72389" y="265168"/>
                </a:lnTo>
                <a:lnTo>
                  <a:pt x="73659" y="258525"/>
                </a:lnTo>
                <a:lnTo>
                  <a:pt x="73659" y="698509"/>
                </a:lnTo>
                <a:lnTo>
                  <a:pt x="72389" y="701914"/>
                </a:lnTo>
                <a:lnTo>
                  <a:pt x="69849" y="708028"/>
                </a:lnTo>
                <a:lnTo>
                  <a:pt x="68579" y="710732"/>
                </a:lnTo>
                <a:lnTo>
                  <a:pt x="67309" y="710997"/>
                </a:lnTo>
                <a:lnTo>
                  <a:pt x="63499" y="710615"/>
                </a:lnTo>
                <a:lnTo>
                  <a:pt x="60959" y="714642"/>
                </a:lnTo>
                <a:lnTo>
                  <a:pt x="59689" y="719815"/>
                </a:lnTo>
                <a:lnTo>
                  <a:pt x="59689" y="735512"/>
                </a:lnTo>
                <a:lnTo>
                  <a:pt x="58419" y="737158"/>
                </a:lnTo>
                <a:lnTo>
                  <a:pt x="57149" y="739657"/>
                </a:lnTo>
                <a:lnTo>
                  <a:pt x="55879" y="742390"/>
                </a:lnTo>
                <a:lnTo>
                  <a:pt x="54609" y="745006"/>
                </a:lnTo>
                <a:lnTo>
                  <a:pt x="46989" y="758851"/>
                </a:lnTo>
                <a:lnTo>
                  <a:pt x="46989" y="383276"/>
                </a:lnTo>
                <a:lnTo>
                  <a:pt x="45719" y="382600"/>
                </a:lnTo>
                <a:close/>
              </a:path>
              <a:path w="223519" h="793115">
                <a:moveTo>
                  <a:pt x="59689" y="735512"/>
                </a:moveTo>
                <a:lnTo>
                  <a:pt x="59689" y="719815"/>
                </a:lnTo>
                <a:lnTo>
                  <a:pt x="60959" y="721285"/>
                </a:lnTo>
                <a:lnTo>
                  <a:pt x="67309" y="728105"/>
                </a:lnTo>
                <a:lnTo>
                  <a:pt x="62229" y="732220"/>
                </a:lnTo>
                <a:lnTo>
                  <a:pt x="59689" y="735512"/>
                </a:lnTo>
                <a:close/>
              </a:path>
              <a:path w="223519" h="793115">
                <a:moveTo>
                  <a:pt x="0" y="732502"/>
                </a:moveTo>
                <a:lnTo>
                  <a:pt x="0" y="714407"/>
                </a:lnTo>
                <a:lnTo>
                  <a:pt x="1269" y="709939"/>
                </a:lnTo>
                <a:lnTo>
                  <a:pt x="1269" y="698827"/>
                </a:lnTo>
                <a:lnTo>
                  <a:pt x="2539" y="679545"/>
                </a:lnTo>
                <a:lnTo>
                  <a:pt x="6349" y="631396"/>
                </a:lnTo>
                <a:lnTo>
                  <a:pt x="7619" y="625047"/>
                </a:lnTo>
                <a:lnTo>
                  <a:pt x="7619" y="612348"/>
                </a:lnTo>
                <a:lnTo>
                  <a:pt x="8889" y="605999"/>
                </a:lnTo>
                <a:lnTo>
                  <a:pt x="10159" y="582634"/>
                </a:lnTo>
                <a:lnTo>
                  <a:pt x="12699" y="559291"/>
                </a:lnTo>
                <a:lnTo>
                  <a:pt x="16509" y="534312"/>
                </a:lnTo>
                <a:lnTo>
                  <a:pt x="19049" y="519197"/>
                </a:lnTo>
                <a:lnTo>
                  <a:pt x="20319" y="512377"/>
                </a:lnTo>
                <a:lnTo>
                  <a:pt x="22859" y="495089"/>
                </a:lnTo>
                <a:lnTo>
                  <a:pt x="24129" y="484592"/>
                </a:lnTo>
                <a:lnTo>
                  <a:pt x="26669" y="474105"/>
                </a:lnTo>
                <a:lnTo>
                  <a:pt x="29209" y="453717"/>
                </a:lnTo>
                <a:lnTo>
                  <a:pt x="34289" y="433924"/>
                </a:lnTo>
                <a:lnTo>
                  <a:pt x="35559" y="424017"/>
                </a:lnTo>
                <a:lnTo>
                  <a:pt x="38099" y="417002"/>
                </a:lnTo>
                <a:lnTo>
                  <a:pt x="41909" y="395974"/>
                </a:lnTo>
                <a:lnTo>
                  <a:pt x="41909" y="392183"/>
                </a:lnTo>
                <a:lnTo>
                  <a:pt x="44449" y="388567"/>
                </a:lnTo>
                <a:lnTo>
                  <a:pt x="45719" y="384099"/>
                </a:lnTo>
                <a:lnTo>
                  <a:pt x="46989" y="383276"/>
                </a:lnTo>
                <a:lnTo>
                  <a:pt x="46989" y="758851"/>
                </a:lnTo>
                <a:lnTo>
                  <a:pt x="40639" y="771991"/>
                </a:lnTo>
                <a:lnTo>
                  <a:pt x="39369" y="779457"/>
                </a:lnTo>
                <a:lnTo>
                  <a:pt x="30479" y="786306"/>
                </a:lnTo>
                <a:lnTo>
                  <a:pt x="27939" y="789451"/>
                </a:lnTo>
                <a:lnTo>
                  <a:pt x="26669" y="790215"/>
                </a:lnTo>
                <a:lnTo>
                  <a:pt x="26669" y="737805"/>
                </a:lnTo>
                <a:lnTo>
                  <a:pt x="24129" y="730515"/>
                </a:lnTo>
                <a:lnTo>
                  <a:pt x="22859" y="730368"/>
                </a:lnTo>
                <a:lnTo>
                  <a:pt x="21589" y="730104"/>
                </a:lnTo>
                <a:lnTo>
                  <a:pt x="20319" y="735836"/>
                </a:lnTo>
                <a:lnTo>
                  <a:pt x="19049" y="741920"/>
                </a:lnTo>
                <a:lnTo>
                  <a:pt x="19049" y="693390"/>
                </a:lnTo>
                <a:lnTo>
                  <a:pt x="17779" y="688451"/>
                </a:lnTo>
                <a:lnTo>
                  <a:pt x="17779" y="684748"/>
                </a:lnTo>
                <a:lnTo>
                  <a:pt x="16509" y="680838"/>
                </a:lnTo>
                <a:lnTo>
                  <a:pt x="10159" y="685982"/>
                </a:lnTo>
                <a:lnTo>
                  <a:pt x="10159" y="717228"/>
                </a:lnTo>
                <a:lnTo>
                  <a:pt x="6349" y="719168"/>
                </a:lnTo>
                <a:lnTo>
                  <a:pt x="6349" y="730030"/>
                </a:lnTo>
                <a:lnTo>
                  <a:pt x="5079" y="730691"/>
                </a:lnTo>
                <a:lnTo>
                  <a:pt x="3809" y="734336"/>
                </a:lnTo>
                <a:lnTo>
                  <a:pt x="1269" y="733925"/>
                </a:lnTo>
                <a:lnTo>
                  <a:pt x="0" y="732502"/>
                </a:lnTo>
                <a:close/>
              </a:path>
              <a:path w="223519" h="793115">
                <a:moveTo>
                  <a:pt x="15239" y="787158"/>
                </a:moveTo>
                <a:lnTo>
                  <a:pt x="17779" y="780368"/>
                </a:lnTo>
                <a:lnTo>
                  <a:pt x="17779" y="748005"/>
                </a:lnTo>
                <a:lnTo>
                  <a:pt x="24129" y="744654"/>
                </a:lnTo>
                <a:lnTo>
                  <a:pt x="26669" y="737805"/>
                </a:lnTo>
                <a:lnTo>
                  <a:pt x="26669" y="790215"/>
                </a:lnTo>
                <a:lnTo>
                  <a:pt x="22859" y="792508"/>
                </a:lnTo>
                <a:lnTo>
                  <a:pt x="19049" y="792596"/>
                </a:lnTo>
                <a:lnTo>
                  <a:pt x="17779" y="791509"/>
                </a:lnTo>
                <a:lnTo>
                  <a:pt x="16509" y="790568"/>
                </a:lnTo>
                <a:lnTo>
                  <a:pt x="15239" y="787158"/>
                </a:lnTo>
                <a:close/>
              </a:path>
              <a:path w="223519" h="793115">
                <a:moveTo>
                  <a:pt x="10159" y="717228"/>
                </a:moveTo>
                <a:lnTo>
                  <a:pt x="10159" y="689186"/>
                </a:lnTo>
                <a:lnTo>
                  <a:pt x="19049" y="693390"/>
                </a:lnTo>
                <a:lnTo>
                  <a:pt x="19049" y="741920"/>
                </a:lnTo>
                <a:lnTo>
                  <a:pt x="17779" y="748005"/>
                </a:lnTo>
                <a:lnTo>
                  <a:pt x="17779" y="704853"/>
                </a:lnTo>
                <a:lnTo>
                  <a:pt x="16509" y="703766"/>
                </a:lnTo>
                <a:lnTo>
                  <a:pt x="16509" y="701943"/>
                </a:lnTo>
                <a:lnTo>
                  <a:pt x="12699" y="709174"/>
                </a:lnTo>
                <a:lnTo>
                  <a:pt x="12699" y="715935"/>
                </a:lnTo>
                <a:lnTo>
                  <a:pt x="10159" y="717228"/>
                </a:lnTo>
                <a:close/>
              </a:path>
              <a:path w="223519" h="793115">
                <a:moveTo>
                  <a:pt x="10159" y="731514"/>
                </a:moveTo>
                <a:lnTo>
                  <a:pt x="10159" y="728104"/>
                </a:lnTo>
                <a:lnTo>
                  <a:pt x="15239" y="718022"/>
                </a:lnTo>
                <a:lnTo>
                  <a:pt x="16509" y="711673"/>
                </a:lnTo>
                <a:lnTo>
                  <a:pt x="17779" y="704853"/>
                </a:lnTo>
                <a:lnTo>
                  <a:pt x="17779" y="780368"/>
                </a:lnTo>
                <a:lnTo>
                  <a:pt x="16509" y="778281"/>
                </a:lnTo>
                <a:lnTo>
                  <a:pt x="16509" y="754060"/>
                </a:lnTo>
                <a:lnTo>
                  <a:pt x="13969" y="756177"/>
                </a:lnTo>
                <a:lnTo>
                  <a:pt x="13969" y="735100"/>
                </a:lnTo>
                <a:lnTo>
                  <a:pt x="10159" y="731514"/>
                </a:lnTo>
                <a:close/>
              </a:path>
              <a:path w="223519" h="793115">
                <a:moveTo>
                  <a:pt x="10159" y="776940"/>
                </a:moveTo>
                <a:lnTo>
                  <a:pt x="10159" y="759351"/>
                </a:lnTo>
                <a:lnTo>
                  <a:pt x="11429" y="763731"/>
                </a:lnTo>
                <a:lnTo>
                  <a:pt x="15239" y="768463"/>
                </a:lnTo>
                <a:lnTo>
                  <a:pt x="15239" y="759322"/>
                </a:lnTo>
                <a:lnTo>
                  <a:pt x="16509" y="754060"/>
                </a:lnTo>
                <a:lnTo>
                  <a:pt x="16509" y="778281"/>
                </a:lnTo>
                <a:lnTo>
                  <a:pt x="10159" y="776940"/>
                </a:lnTo>
                <a:close/>
              </a:path>
              <a:path w="223519" h="793115">
                <a:moveTo>
                  <a:pt x="0" y="756705"/>
                </a:moveTo>
                <a:lnTo>
                  <a:pt x="0" y="739282"/>
                </a:lnTo>
                <a:lnTo>
                  <a:pt x="3809" y="742890"/>
                </a:lnTo>
                <a:lnTo>
                  <a:pt x="8889" y="739451"/>
                </a:lnTo>
                <a:lnTo>
                  <a:pt x="13969" y="735100"/>
                </a:lnTo>
                <a:lnTo>
                  <a:pt x="13969" y="756177"/>
                </a:lnTo>
                <a:lnTo>
                  <a:pt x="10159" y="759351"/>
                </a:lnTo>
                <a:lnTo>
                  <a:pt x="10159" y="776940"/>
                </a:lnTo>
                <a:lnTo>
                  <a:pt x="8889" y="776672"/>
                </a:lnTo>
                <a:lnTo>
                  <a:pt x="8889" y="759263"/>
                </a:lnTo>
                <a:lnTo>
                  <a:pt x="7619" y="754560"/>
                </a:lnTo>
                <a:lnTo>
                  <a:pt x="5079" y="749445"/>
                </a:lnTo>
                <a:lnTo>
                  <a:pt x="3809" y="750386"/>
                </a:lnTo>
                <a:lnTo>
                  <a:pt x="3809" y="750591"/>
                </a:lnTo>
                <a:lnTo>
                  <a:pt x="2539" y="750944"/>
                </a:lnTo>
                <a:lnTo>
                  <a:pt x="2539" y="752855"/>
                </a:lnTo>
                <a:lnTo>
                  <a:pt x="0" y="756705"/>
                </a:lnTo>
                <a:close/>
              </a:path>
              <a:path w="223519" h="793115">
                <a:moveTo>
                  <a:pt x="6349" y="730030"/>
                </a:moveTo>
                <a:lnTo>
                  <a:pt x="6349" y="722167"/>
                </a:lnTo>
                <a:lnTo>
                  <a:pt x="10159" y="728046"/>
                </a:lnTo>
                <a:lnTo>
                  <a:pt x="6349" y="730030"/>
                </a:lnTo>
                <a:close/>
              </a:path>
              <a:path w="223519" h="793115">
                <a:moveTo>
                  <a:pt x="5079" y="769698"/>
                </a:moveTo>
                <a:lnTo>
                  <a:pt x="8889" y="759263"/>
                </a:lnTo>
                <a:lnTo>
                  <a:pt x="8889" y="776672"/>
                </a:lnTo>
                <a:lnTo>
                  <a:pt x="6349" y="776135"/>
                </a:lnTo>
                <a:lnTo>
                  <a:pt x="5079" y="769698"/>
                </a:lnTo>
                <a:close/>
              </a:path>
            </a:pathLst>
          </a:custGeom>
          <a:solidFill>
            <a:srgbClr val="4B3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64651" y="742847"/>
            <a:ext cx="618490" cy="574040"/>
          </a:xfrm>
          <a:custGeom>
            <a:avLst/>
            <a:gdLst/>
            <a:ahLst/>
            <a:cxnLst/>
            <a:rect l="l" t="t" r="r" b="b"/>
            <a:pathLst>
              <a:path w="618490" h="574040">
                <a:moveTo>
                  <a:pt x="530250" y="8318"/>
                </a:moveTo>
                <a:lnTo>
                  <a:pt x="529183" y="6794"/>
                </a:lnTo>
                <a:lnTo>
                  <a:pt x="515023" y="12966"/>
                </a:lnTo>
                <a:lnTo>
                  <a:pt x="514934" y="14846"/>
                </a:lnTo>
                <a:lnTo>
                  <a:pt x="519366" y="15582"/>
                </a:lnTo>
                <a:lnTo>
                  <a:pt x="528281" y="17106"/>
                </a:lnTo>
                <a:lnTo>
                  <a:pt x="528421" y="16675"/>
                </a:lnTo>
                <a:lnTo>
                  <a:pt x="528599" y="16256"/>
                </a:lnTo>
                <a:lnTo>
                  <a:pt x="528751" y="15824"/>
                </a:lnTo>
                <a:lnTo>
                  <a:pt x="524865" y="12141"/>
                </a:lnTo>
                <a:lnTo>
                  <a:pt x="530250" y="8356"/>
                </a:lnTo>
                <a:close/>
              </a:path>
              <a:path w="618490" h="574040">
                <a:moveTo>
                  <a:pt x="618490" y="8496"/>
                </a:moveTo>
                <a:lnTo>
                  <a:pt x="609600" y="596"/>
                </a:lnTo>
                <a:lnTo>
                  <a:pt x="605790" y="0"/>
                </a:lnTo>
                <a:lnTo>
                  <a:pt x="599440" y="1447"/>
                </a:lnTo>
                <a:lnTo>
                  <a:pt x="596900" y="4711"/>
                </a:lnTo>
                <a:lnTo>
                  <a:pt x="586740" y="7734"/>
                </a:lnTo>
                <a:lnTo>
                  <a:pt x="580390" y="6654"/>
                </a:lnTo>
                <a:lnTo>
                  <a:pt x="568960" y="12915"/>
                </a:lnTo>
                <a:lnTo>
                  <a:pt x="562610" y="12357"/>
                </a:lnTo>
                <a:lnTo>
                  <a:pt x="551180" y="15087"/>
                </a:lnTo>
                <a:lnTo>
                  <a:pt x="546100" y="16992"/>
                </a:lnTo>
                <a:lnTo>
                  <a:pt x="537210" y="19964"/>
                </a:lnTo>
                <a:lnTo>
                  <a:pt x="527050" y="24168"/>
                </a:lnTo>
                <a:lnTo>
                  <a:pt x="519430" y="26898"/>
                </a:lnTo>
                <a:lnTo>
                  <a:pt x="511810" y="27940"/>
                </a:lnTo>
                <a:lnTo>
                  <a:pt x="502920" y="26200"/>
                </a:lnTo>
                <a:lnTo>
                  <a:pt x="501650" y="25781"/>
                </a:lnTo>
                <a:lnTo>
                  <a:pt x="500380" y="27051"/>
                </a:lnTo>
                <a:lnTo>
                  <a:pt x="499110" y="27520"/>
                </a:lnTo>
                <a:lnTo>
                  <a:pt x="500380" y="28460"/>
                </a:lnTo>
                <a:lnTo>
                  <a:pt x="500380" y="29578"/>
                </a:lnTo>
                <a:lnTo>
                  <a:pt x="502920" y="30899"/>
                </a:lnTo>
                <a:lnTo>
                  <a:pt x="502920" y="31051"/>
                </a:lnTo>
                <a:lnTo>
                  <a:pt x="504190" y="31432"/>
                </a:lnTo>
                <a:lnTo>
                  <a:pt x="504190" y="35750"/>
                </a:lnTo>
                <a:lnTo>
                  <a:pt x="502920" y="39776"/>
                </a:lnTo>
                <a:lnTo>
                  <a:pt x="501650" y="45453"/>
                </a:lnTo>
                <a:lnTo>
                  <a:pt x="495300" y="37338"/>
                </a:lnTo>
                <a:lnTo>
                  <a:pt x="495300" y="31369"/>
                </a:lnTo>
                <a:lnTo>
                  <a:pt x="494030" y="30187"/>
                </a:lnTo>
                <a:lnTo>
                  <a:pt x="491490" y="32461"/>
                </a:lnTo>
                <a:lnTo>
                  <a:pt x="488950" y="36537"/>
                </a:lnTo>
                <a:lnTo>
                  <a:pt x="487680" y="39458"/>
                </a:lnTo>
                <a:lnTo>
                  <a:pt x="486410" y="42710"/>
                </a:lnTo>
                <a:lnTo>
                  <a:pt x="481330" y="39687"/>
                </a:lnTo>
                <a:lnTo>
                  <a:pt x="478790" y="41605"/>
                </a:lnTo>
                <a:lnTo>
                  <a:pt x="477520" y="47561"/>
                </a:lnTo>
                <a:lnTo>
                  <a:pt x="477520" y="48590"/>
                </a:lnTo>
                <a:lnTo>
                  <a:pt x="476250" y="48945"/>
                </a:lnTo>
                <a:lnTo>
                  <a:pt x="469900" y="52603"/>
                </a:lnTo>
                <a:lnTo>
                  <a:pt x="466090" y="55410"/>
                </a:lnTo>
                <a:lnTo>
                  <a:pt x="466090" y="78193"/>
                </a:lnTo>
                <a:lnTo>
                  <a:pt x="463550" y="79641"/>
                </a:lnTo>
                <a:lnTo>
                  <a:pt x="452120" y="82956"/>
                </a:lnTo>
                <a:lnTo>
                  <a:pt x="450850" y="82334"/>
                </a:lnTo>
                <a:lnTo>
                  <a:pt x="450850" y="77724"/>
                </a:lnTo>
                <a:lnTo>
                  <a:pt x="457200" y="73609"/>
                </a:lnTo>
                <a:lnTo>
                  <a:pt x="461010" y="72605"/>
                </a:lnTo>
                <a:lnTo>
                  <a:pt x="463550" y="75844"/>
                </a:lnTo>
                <a:lnTo>
                  <a:pt x="466090" y="78193"/>
                </a:lnTo>
                <a:lnTo>
                  <a:pt x="466090" y="55410"/>
                </a:lnTo>
                <a:lnTo>
                  <a:pt x="463550" y="57277"/>
                </a:lnTo>
                <a:lnTo>
                  <a:pt x="459740" y="62839"/>
                </a:lnTo>
                <a:lnTo>
                  <a:pt x="454660" y="69138"/>
                </a:lnTo>
                <a:lnTo>
                  <a:pt x="454660" y="70053"/>
                </a:lnTo>
                <a:lnTo>
                  <a:pt x="453390" y="70434"/>
                </a:lnTo>
                <a:lnTo>
                  <a:pt x="449580" y="72961"/>
                </a:lnTo>
                <a:lnTo>
                  <a:pt x="447040" y="74523"/>
                </a:lnTo>
                <a:lnTo>
                  <a:pt x="444500" y="76695"/>
                </a:lnTo>
                <a:lnTo>
                  <a:pt x="439420" y="81775"/>
                </a:lnTo>
                <a:lnTo>
                  <a:pt x="433070" y="86944"/>
                </a:lnTo>
                <a:lnTo>
                  <a:pt x="427990" y="92075"/>
                </a:lnTo>
                <a:lnTo>
                  <a:pt x="422910" y="97040"/>
                </a:lnTo>
                <a:lnTo>
                  <a:pt x="416560" y="102082"/>
                </a:lnTo>
                <a:lnTo>
                  <a:pt x="410210" y="106984"/>
                </a:lnTo>
                <a:lnTo>
                  <a:pt x="405130" y="111836"/>
                </a:lnTo>
                <a:lnTo>
                  <a:pt x="398780" y="116725"/>
                </a:lnTo>
                <a:lnTo>
                  <a:pt x="394970" y="119989"/>
                </a:lnTo>
                <a:lnTo>
                  <a:pt x="392430" y="123456"/>
                </a:lnTo>
                <a:lnTo>
                  <a:pt x="397510" y="128397"/>
                </a:lnTo>
                <a:lnTo>
                  <a:pt x="397510" y="131076"/>
                </a:lnTo>
                <a:lnTo>
                  <a:pt x="397510" y="143332"/>
                </a:lnTo>
                <a:lnTo>
                  <a:pt x="397510" y="145948"/>
                </a:lnTo>
                <a:lnTo>
                  <a:pt x="392430" y="146392"/>
                </a:lnTo>
                <a:lnTo>
                  <a:pt x="389890" y="146685"/>
                </a:lnTo>
                <a:lnTo>
                  <a:pt x="387350" y="153682"/>
                </a:lnTo>
                <a:lnTo>
                  <a:pt x="383540" y="147828"/>
                </a:lnTo>
                <a:lnTo>
                  <a:pt x="381000" y="144475"/>
                </a:lnTo>
                <a:lnTo>
                  <a:pt x="397510" y="143332"/>
                </a:lnTo>
                <a:lnTo>
                  <a:pt x="397510" y="131076"/>
                </a:lnTo>
                <a:lnTo>
                  <a:pt x="396240" y="130873"/>
                </a:lnTo>
                <a:lnTo>
                  <a:pt x="394970" y="130987"/>
                </a:lnTo>
                <a:lnTo>
                  <a:pt x="391160" y="123469"/>
                </a:lnTo>
                <a:lnTo>
                  <a:pt x="388620" y="128257"/>
                </a:lnTo>
                <a:lnTo>
                  <a:pt x="381000" y="135077"/>
                </a:lnTo>
                <a:lnTo>
                  <a:pt x="377190" y="139750"/>
                </a:lnTo>
                <a:lnTo>
                  <a:pt x="374650" y="144627"/>
                </a:lnTo>
                <a:lnTo>
                  <a:pt x="368300" y="151523"/>
                </a:lnTo>
                <a:lnTo>
                  <a:pt x="360680" y="157848"/>
                </a:lnTo>
                <a:lnTo>
                  <a:pt x="358140" y="160566"/>
                </a:lnTo>
                <a:lnTo>
                  <a:pt x="358140" y="182930"/>
                </a:lnTo>
                <a:lnTo>
                  <a:pt x="356870" y="191744"/>
                </a:lnTo>
                <a:lnTo>
                  <a:pt x="353060" y="190690"/>
                </a:lnTo>
                <a:lnTo>
                  <a:pt x="349250" y="189890"/>
                </a:lnTo>
                <a:lnTo>
                  <a:pt x="345440" y="188747"/>
                </a:lnTo>
                <a:lnTo>
                  <a:pt x="345440" y="188391"/>
                </a:lnTo>
                <a:lnTo>
                  <a:pt x="344170" y="187071"/>
                </a:lnTo>
                <a:lnTo>
                  <a:pt x="344170" y="185369"/>
                </a:lnTo>
                <a:lnTo>
                  <a:pt x="345440" y="183984"/>
                </a:lnTo>
                <a:lnTo>
                  <a:pt x="349250" y="183375"/>
                </a:lnTo>
                <a:lnTo>
                  <a:pt x="351790" y="183286"/>
                </a:lnTo>
                <a:lnTo>
                  <a:pt x="354330" y="183172"/>
                </a:lnTo>
                <a:lnTo>
                  <a:pt x="358140" y="182930"/>
                </a:lnTo>
                <a:lnTo>
                  <a:pt x="358140" y="160566"/>
                </a:lnTo>
                <a:lnTo>
                  <a:pt x="354330" y="164642"/>
                </a:lnTo>
                <a:lnTo>
                  <a:pt x="350520" y="172935"/>
                </a:lnTo>
                <a:lnTo>
                  <a:pt x="344170" y="175374"/>
                </a:lnTo>
                <a:lnTo>
                  <a:pt x="340360" y="181546"/>
                </a:lnTo>
                <a:lnTo>
                  <a:pt x="330200" y="191363"/>
                </a:lnTo>
                <a:lnTo>
                  <a:pt x="325120" y="196456"/>
                </a:lnTo>
                <a:lnTo>
                  <a:pt x="322580" y="206679"/>
                </a:lnTo>
                <a:lnTo>
                  <a:pt x="317500" y="209677"/>
                </a:lnTo>
                <a:lnTo>
                  <a:pt x="317500" y="217411"/>
                </a:lnTo>
                <a:lnTo>
                  <a:pt x="317500" y="217551"/>
                </a:lnTo>
                <a:lnTo>
                  <a:pt x="316230" y="219354"/>
                </a:lnTo>
                <a:lnTo>
                  <a:pt x="316230" y="336664"/>
                </a:lnTo>
                <a:lnTo>
                  <a:pt x="312420" y="338124"/>
                </a:lnTo>
                <a:lnTo>
                  <a:pt x="307340" y="338836"/>
                </a:lnTo>
                <a:lnTo>
                  <a:pt x="304800" y="341109"/>
                </a:lnTo>
                <a:lnTo>
                  <a:pt x="306070" y="347268"/>
                </a:lnTo>
                <a:lnTo>
                  <a:pt x="293370" y="351599"/>
                </a:lnTo>
                <a:lnTo>
                  <a:pt x="295910" y="356920"/>
                </a:lnTo>
                <a:lnTo>
                  <a:pt x="290830" y="359765"/>
                </a:lnTo>
                <a:lnTo>
                  <a:pt x="283210" y="362915"/>
                </a:lnTo>
                <a:lnTo>
                  <a:pt x="280670" y="363855"/>
                </a:lnTo>
                <a:lnTo>
                  <a:pt x="274320" y="366826"/>
                </a:lnTo>
                <a:lnTo>
                  <a:pt x="273050" y="375526"/>
                </a:lnTo>
                <a:lnTo>
                  <a:pt x="266700" y="376377"/>
                </a:lnTo>
                <a:lnTo>
                  <a:pt x="259080" y="379425"/>
                </a:lnTo>
                <a:lnTo>
                  <a:pt x="257810" y="381698"/>
                </a:lnTo>
                <a:lnTo>
                  <a:pt x="246380" y="390512"/>
                </a:lnTo>
                <a:lnTo>
                  <a:pt x="238760" y="394830"/>
                </a:lnTo>
                <a:lnTo>
                  <a:pt x="237490" y="394690"/>
                </a:lnTo>
                <a:lnTo>
                  <a:pt x="234950" y="395008"/>
                </a:lnTo>
                <a:lnTo>
                  <a:pt x="234950" y="390486"/>
                </a:lnTo>
                <a:lnTo>
                  <a:pt x="238760" y="386283"/>
                </a:lnTo>
                <a:lnTo>
                  <a:pt x="243840" y="382993"/>
                </a:lnTo>
                <a:lnTo>
                  <a:pt x="245110" y="382282"/>
                </a:lnTo>
                <a:lnTo>
                  <a:pt x="251460" y="378726"/>
                </a:lnTo>
                <a:lnTo>
                  <a:pt x="255270" y="378345"/>
                </a:lnTo>
                <a:lnTo>
                  <a:pt x="256540" y="377863"/>
                </a:lnTo>
                <a:lnTo>
                  <a:pt x="257810" y="377367"/>
                </a:lnTo>
                <a:lnTo>
                  <a:pt x="256540" y="370586"/>
                </a:lnTo>
                <a:lnTo>
                  <a:pt x="259080" y="366433"/>
                </a:lnTo>
                <a:lnTo>
                  <a:pt x="262890" y="365429"/>
                </a:lnTo>
                <a:lnTo>
                  <a:pt x="271780" y="363054"/>
                </a:lnTo>
                <a:lnTo>
                  <a:pt x="275590" y="359613"/>
                </a:lnTo>
                <a:lnTo>
                  <a:pt x="284480" y="351472"/>
                </a:lnTo>
                <a:lnTo>
                  <a:pt x="287020" y="350316"/>
                </a:lnTo>
                <a:lnTo>
                  <a:pt x="288290" y="349732"/>
                </a:lnTo>
                <a:lnTo>
                  <a:pt x="290830" y="348564"/>
                </a:lnTo>
                <a:lnTo>
                  <a:pt x="297180" y="344868"/>
                </a:lnTo>
                <a:lnTo>
                  <a:pt x="298450" y="343928"/>
                </a:lnTo>
                <a:lnTo>
                  <a:pt x="299720" y="342658"/>
                </a:lnTo>
                <a:lnTo>
                  <a:pt x="300990" y="339280"/>
                </a:lnTo>
                <a:lnTo>
                  <a:pt x="302260" y="336638"/>
                </a:lnTo>
                <a:lnTo>
                  <a:pt x="303530" y="335343"/>
                </a:lnTo>
                <a:lnTo>
                  <a:pt x="309880" y="328930"/>
                </a:lnTo>
                <a:lnTo>
                  <a:pt x="309880" y="329133"/>
                </a:lnTo>
                <a:lnTo>
                  <a:pt x="316230" y="336664"/>
                </a:lnTo>
                <a:lnTo>
                  <a:pt x="316230" y="219354"/>
                </a:lnTo>
                <a:lnTo>
                  <a:pt x="313690" y="222669"/>
                </a:lnTo>
                <a:lnTo>
                  <a:pt x="313690" y="223050"/>
                </a:lnTo>
                <a:lnTo>
                  <a:pt x="312420" y="223405"/>
                </a:lnTo>
                <a:lnTo>
                  <a:pt x="311150" y="223786"/>
                </a:lnTo>
                <a:lnTo>
                  <a:pt x="311150" y="222465"/>
                </a:lnTo>
                <a:lnTo>
                  <a:pt x="309880" y="220726"/>
                </a:lnTo>
                <a:lnTo>
                  <a:pt x="311150" y="218198"/>
                </a:lnTo>
                <a:lnTo>
                  <a:pt x="312420" y="216789"/>
                </a:lnTo>
                <a:lnTo>
                  <a:pt x="314960" y="215404"/>
                </a:lnTo>
                <a:lnTo>
                  <a:pt x="317500" y="217411"/>
                </a:lnTo>
                <a:lnTo>
                  <a:pt x="317500" y="209677"/>
                </a:lnTo>
                <a:lnTo>
                  <a:pt x="314960" y="209384"/>
                </a:lnTo>
                <a:lnTo>
                  <a:pt x="306070" y="208267"/>
                </a:lnTo>
                <a:lnTo>
                  <a:pt x="303530" y="215734"/>
                </a:lnTo>
                <a:lnTo>
                  <a:pt x="303530" y="239369"/>
                </a:lnTo>
                <a:lnTo>
                  <a:pt x="303530" y="240042"/>
                </a:lnTo>
                <a:lnTo>
                  <a:pt x="303530" y="308178"/>
                </a:lnTo>
                <a:lnTo>
                  <a:pt x="299720" y="316941"/>
                </a:lnTo>
                <a:lnTo>
                  <a:pt x="297180" y="319849"/>
                </a:lnTo>
                <a:lnTo>
                  <a:pt x="288290" y="318439"/>
                </a:lnTo>
                <a:lnTo>
                  <a:pt x="288290" y="314591"/>
                </a:lnTo>
                <a:lnTo>
                  <a:pt x="293370" y="312064"/>
                </a:lnTo>
                <a:lnTo>
                  <a:pt x="298450" y="310299"/>
                </a:lnTo>
                <a:lnTo>
                  <a:pt x="303530" y="308178"/>
                </a:lnTo>
                <a:lnTo>
                  <a:pt x="303530" y="240042"/>
                </a:lnTo>
                <a:lnTo>
                  <a:pt x="302260" y="241427"/>
                </a:lnTo>
                <a:lnTo>
                  <a:pt x="298450" y="240982"/>
                </a:lnTo>
                <a:lnTo>
                  <a:pt x="297180" y="239890"/>
                </a:lnTo>
                <a:lnTo>
                  <a:pt x="294640" y="239128"/>
                </a:lnTo>
                <a:lnTo>
                  <a:pt x="294640" y="247510"/>
                </a:lnTo>
                <a:lnTo>
                  <a:pt x="294640" y="249275"/>
                </a:lnTo>
                <a:lnTo>
                  <a:pt x="293370" y="250685"/>
                </a:lnTo>
                <a:lnTo>
                  <a:pt x="288290" y="250913"/>
                </a:lnTo>
                <a:lnTo>
                  <a:pt x="287020" y="250913"/>
                </a:lnTo>
                <a:lnTo>
                  <a:pt x="287020" y="323646"/>
                </a:lnTo>
                <a:lnTo>
                  <a:pt x="281940" y="328841"/>
                </a:lnTo>
                <a:lnTo>
                  <a:pt x="270510" y="336397"/>
                </a:lnTo>
                <a:lnTo>
                  <a:pt x="262890" y="339077"/>
                </a:lnTo>
                <a:lnTo>
                  <a:pt x="266700" y="334010"/>
                </a:lnTo>
                <a:lnTo>
                  <a:pt x="271780" y="329679"/>
                </a:lnTo>
                <a:lnTo>
                  <a:pt x="273050" y="328599"/>
                </a:lnTo>
                <a:lnTo>
                  <a:pt x="276860" y="326580"/>
                </a:lnTo>
                <a:lnTo>
                  <a:pt x="278130" y="325907"/>
                </a:lnTo>
                <a:lnTo>
                  <a:pt x="280670" y="324561"/>
                </a:lnTo>
                <a:lnTo>
                  <a:pt x="287020" y="323646"/>
                </a:lnTo>
                <a:lnTo>
                  <a:pt x="287020" y="250913"/>
                </a:lnTo>
                <a:lnTo>
                  <a:pt x="278130" y="250863"/>
                </a:lnTo>
                <a:lnTo>
                  <a:pt x="283210" y="246507"/>
                </a:lnTo>
                <a:lnTo>
                  <a:pt x="285750" y="240957"/>
                </a:lnTo>
                <a:lnTo>
                  <a:pt x="293370" y="246240"/>
                </a:lnTo>
                <a:lnTo>
                  <a:pt x="294640" y="247510"/>
                </a:lnTo>
                <a:lnTo>
                  <a:pt x="294640" y="239128"/>
                </a:lnTo>
                <a:lnTo>
                  <a:pt x="295910" y="238188"/>
                </a:lnTo>
                <a:lnTo>
                  <a:pt x="295910" y="236334"/>
                </a:lnTo>
                <a:lnTo>
                  <a:pt x="298450" y="237337"/>
                </a:lnTo>
                <a:lnTo>
                  <a:pt x="300990" y="238366"/>
                </a:lnTo>
                <a:lnTo>
                  <a:pt x="303530" y="239369"/>
                </a:lnTo>
                <a:lnTo>
                  <a:pt x="303530" y="215734"/>
                </a:lnTo>
                <a:lnTo>
                  <a:pt x="293370" y="224370"/>
                </a:lnTo>
                <a:lnTo>
                  <a:pt x="289560" y="230339"/>
                </a:lnTo>
                <a:lnTo>
                  <a:pt x="281940" y="239776"/>
                </a:lnTo>
                <a:lnTo>
                  <a:pt x="278130" y="243979"/>
                </a:lnTo>
                <a:lnTo>
                  <a:pt x="274320" y="248716"/>
                </a:lnTo>
                <a:lnTo>
                  <a:pt x="273050" y="249364"/>
                </a:lnTo>
                <a:lnTo>
                  <a:pt x="267970" y="250126"/>
                </a:lnTo>
                <a:lnTo>
                  <a:pt x="266700" y="254444"/>
                </a:lnTo>
                <a:lnTo>
                  <a:pt x="265430" y="259473"/>
                </a:lnTo>
                <a:lnTo>
                  <a:pt x="276860" y="256946"/>
                </a:lnTo>
                <a:lnTo>
                  <a:pt x="275590" y="265264"/>
                </a:lnTo>
                <a:lnTo>
                  <a:pt x="273050" y="264706"/>
                </a:lnTo>
                <a:lnTo>
                  <a:pt x="270510" y="264121"/>
                </a:lnTo>
                <a:lnTo>
                  <a:pt x="262890" y="262293"/>
                </a:lnTo>
                <a:lnTo>
                  <a:pt x="257810" y="261442"/>
                </a:lnTo>
                <a:lnTo>
                  <a:pt x="254000" y="266674"/>
                </a:lnTo>
                <a:lnTo>
                  <a:pt x="259080" y="271170"/>
                </a:lnTo>
                <a:lnTo>
                  <a:pt x="260350" y="270814"/>
                </a:lnTo>
                <a:lnTo>
                  <a:pt x="262890" y="265912"/>
                </a:lnTo>
                <a:lnTo>
                  <a:pt x="264160" y="266433"/>
                </a:lnTo>
                <a:lnTo>
                  <a:pt x="266700" y="266788"/>
                </a:lnTo>
                <a:lnTo>
                  <a:pt x="270510" y="267906"/>
                </a:lnTo>
                <a:lnTo>
                  <a:pt x="270510" y="268909"/>
                </a:lnTo>
                <a:lnTo>
                  <a:pt x="271780" y="270408"/>
                </a:lnTo>
                <a:lnTo>
                  <a:pt x="270510" y="271665"/>
                </a:lnTo>
                <a:lnTo>
                  <a:pt x="266700" y="275018"/>
                </a:lnTo>
                <a:lnTo>
                  <a:pt x="262890" y="277761"/>
                </a:lnTo>
                <a:lnTo>
                  <a:pt x="259080" y="281076"/>
                </a:lnTo>
                <a:lnTo>
                  <a:pt x="259080" y="345211"/>
                </a:lnTo>
                <a:lnTo>
                  <a:pt x="246380" y="354126"/>
                </a:lnTo>
                <a:lnTo>
                  <a:pt x="245110" y="353745"/>
                </a:lnTo>
                <a:lnTo>
                  <a:pt x="245110" y="351980"/>
                </a:lnTo>
                <a:lnTo>
                  <a:pt x="246380" y="348983"/>
                </a:lnTo>
                <a:lnTo>
                  <a:pt x="250190" y="347738"/>
                </a:lnTo>
                <a:lnTo>
                  <a:pt x="252730" y="341223"/>
                </a:lnTo>
                <a:lnTo>
                  <a:pt x="254000" y="342023"/>
                </a:lnTo>
                <a:lnTo>
                  <a:pt x="259080" y="345211"/>
                </a:lnTo>
                <a:lnTo>
                  <a:pt x="259080" y="281076"/>
                </a:lnTo>
                <a:lnTo>
                  <a:pt x="256540" y="281406"/>
                </a:lnTo>
                <a:lnTo>
                  <a:pt x="255270" y="281660"/>
                </a:lnTo>
                <a:lnTo>
                  <a:pt x="254000" y="280111"/>
                </a:lnTo>
                <a:lnTo>
                  <a:pt x="255270" y="278815"/>
                </a:lnTo>
                <a:lnTo>
                  <a:pt x="256540" y="277812"/>
                </a:lnTo>
                <a:lnTo>
                  <a:pt x="257810" y="276339"/>
                </a:lnTo>
                <a:lnTo>
                  <a:pt x="259080" y="275996"/>
                </a:lnTo>
                <a:lnTo>
                  <a:pt x="260350" y="275348"/>
                </a:lnTo>
                <a:lnTo>
                  <a:pt x="256540" y="270205"/>
                </a:lnTo>
                <a:lnTo>
                  <a:pt x="251460" y="271729"/>
                </a:lnTo>
                <a:lnTo>
                  <a:pt x="243840" y="276352"/>
                </a:lnTo>
                <a:lnTo>
                  <a:pt x="243840" y="357301"/>
                </a:lnTo>
                <a:lnTo>
                  <a:pt x="243840" y="359092"/>
                </a:lnTo>
                <a:lnTo>
                  <a:pt x="240030" y="362826"/>
                </a:lnTo>
                <a:lnTo>
                  <a:pt x="231140" y="369443"/>
                </a:lnTo>
                <a:lnTo>
                  <a:pt x="229870" y="369582"/>
                </a:lnTo>
                <a:lnTo>
                  <a:pt x="228600" y="370408"/>
                </a:lnTo>
                <a:lnTo>
                  <a:pt x="227330" y="368350"/>
                </a:lnTo>
                <a:lnTo>
                  <a:pt x="226060" y="365760"/>
                </a:lnTo>
                <a:lnTo>
                  <a:pt x="231140" y="361734"/>
                </a:lnTo>
                <a:lnTo>
                  <a:pt x="236220" y="358559"/>
                </a:lnTo>
                <a:lnTo>
                  <a:pt x="241300" y="355536"/>
                </a:lnTo>
                <a:lnTo>
                  <a:pt x="241300" y="355155"/>
                </a:lnTo>
                <a:lnTo>
                  <a:pt x="242570" y="356095"/>
                </a:lnTo>
                <a:lnTo>
                  <a:pt x="243840" y="357301"/>
                </a:lnTo>
                <a:lnTo>
                  <a:pt x="243840" y="276352"/>
                </a:lnTo>
                <a:lnTo>
                  <a:pt x="242570" y="277114"/>
                </a:lnTo>
                <a:lnTo>
                  <a:pt x="236220" y="280581"/>
                </a:lnTo>
                <a:lnTo>
                  <a:pt x="232410" y="285483"/>
                </a:lnTo>
                <a:lnTo>
                  <a:pt x="226060" y="292468"/>
                </a:lnTo>
                <a:lnTo>
                  <a:pt x="218440" y="298767"/>
                </a:lnTo>
                <a:lnTo>
                  <a:pt x="203200" y="310705"/>
                </a:lnTo>
                <a:lnTo>
                  <a:pt x="191770" y="320433"/>
                </a:lnTo>
                <a:lnTo>
                  <a:pt x="185420" y="325399"/>
                </a:lnTo>
                <a:lnTo>
                  <a:pt x="180340" y="330542"/>
                </a:lnTo>
                <a:lnTo>
                  <a:pt x="172720" y="337985"/>
                </a:lnTo>
                <a:lnTo>
                  <a:pt x="157480" y="353212"/>
                </a:lnTo>
                <a:lnTo>
                  <a:pt x="149860" y="360730"/>
                </a:lnTo>
                <a:lnTo>
                  <a:pt x="146050" y="364591"/>
                </a:lnTo>
                <a:lnTo>
                  <a:pt x="139700" y="367385"/>
                </a:lnTo>
                <a:lnTo>
                  <a:pt x="147294" y="374027"/>
                </a:lnTo>
                <a:lnTo>
                  <a:pt x="144780" y="374370"/>
                </a:lnTo>
                <a:lnTo>
                  <a:pt x="143510" y="374205"/>
                </a:lnTo>
                <a:lnTo>
                  <a:pt x="137160" y="376783"/>
                </a:lnTo>
                <a:lnTo>
                  <a:pt x="132080" y="378320"/>
                </a:lnTo>
                <a:lnTo>
                  <a:pt x="123190" y="386334"/>
                </a:lnTo>
                <a:lnTo>
                  <a:pt x="118110" y="392658"/>
                </a:lnTo>
                <a:lnTo>
                  <a:pt x="107950" y="403263"/>
                </a:lnTo>
                <a:lnTo>
                  <a:pt x="106680" y="404304"/>
                </a:lnTo>
                <a:lnTo>
                  <a:pt x="106680" y="508330"/>
                </a:lnTo>
                <a:lnTo>
                  <a:pt x="102870" y="515848"/>
                </a:lnTo>
                <a:lnTo>
                  <a:pt x="95250" y="512889"/>
                </a:lnTo>
                <a:lnTo>
                  <a:pt x="106680" y="508330"/>
                </a:lnTo>
                <a:lnTo>
                  <a:pt x="106680" y="404304"/>
                </a:lnTo>
                <a:lnTo>
                  <a:pt x="95250" y="413664"/>
                </a:lnTo>
                <a:lnTo>
                  <a:pt x="90170" y="418973"/>
                </a:lnTo>
                <a:lnTo>
                  <a:pt x="88900" y="420700"/>
                </a:lnTo>
                <a:lnTo>
                  <a:pt x="87630" y="423697"/>
                </a:lnTo>
                <a:lnTo>
                  <a:pt x="86360" y="426491"/>
                </a:lnTo>
                <a:lnTo>
                  <a:pt x="80010" y="428561"/>
                </a:lnTo>
                <a:lnTo>
                  <a:pt x="73660" y="434352"/>
                </a:lnTo>
                <a:lnTo>
                  <a:pt x="67310" y="441591"/>
                </a:lnTo>
                <a:lnTo>
                  <a:pt x="64770" y="448068"/>
                </a:lnTo>
                <a:lnTo>
                  <a:pt x="59690" y="452767"/>
                </a:lnTo>
                <a:lnTo>
                  <a:pt x="54610" y="455803"/>
                </a:lnTo>
                <a:lnTo>
                  <a:pt x="46990" y="465112"/>
                </a:lnTo>
                <a:lnTo>
                  <a:pt x="43180" y="471195"/>
                </a:lnTo>
                <a:lnTo>
                  <a:pt x="20320" y="501091"/>
                </a:lnTo>
                <a:lnTo>
                  <a:pt x="10160" y="513143"/>
                </a:lnTo>
                <a:lnTo>
                  <a:pt x="1270" y="525259"/>
                </a:lnTo>
                <a:lnTo>
                  <a:pt x="0" y="530618"/>
                </a:lnTo>
                <a:lnTo>
                  <a:pt x="0" y="537565"/>
                </a:lnTo>
                <a:lnTo>
                  <a:pt x="3810" y="544080"/>
                </a:lnTo>
                <a:lnTo>
                  <a:pt x="7620" y="548182"/>
                </a:lnTo>
                <a:lnTo>
                  <a:pt x="8890" y="549071"/>
                </a:lnTo>
                <a:lnTo>
                  <a:pt x="15240" y="549160"/>
                </a:lnTo>
                <a:lnTo>
                  <a:pt x="17780" y="548627"/>
                </a:lnTo>
                <a:lnTo>
                  <a:pt x="30480" y="547751"/>
                </a:lnTo>
                <a:lnTo>
                  <a:pt x="33020" y="550621"/>
                </a:lnTo>
                <a:lnTo>
                  <a:pt x="31750" y="561505"/>
                </a:lnTo>
                <a:lnTo>
                  <a:pt x="31750" y="569226"/>
                </a:lnTo>
                <a:lnTo>
                  <a:pt x="33020" y="570649"/>
                </a:lnTo>
                <a:lnTo>
                  <a:pt x="35560" y="573468"/>
                </a:lnTo>
                <a:lnTo>
                  <a:pt x="43180" y="570941"/>
                </a:lnTo>
                <a:lnTo>
                  <a:pt x="80010" y="552183"/>
                </a:lnTo>
                <a:lnTo>
                  <a:pt x="87630" y="547420"/>
                </a:lnTo>
                <a:lnTo>
                  <a:pt x="92710" y="541756"/>
                </a:lnTo>
                <a:lnTo>
                  <a:pt x="95250" y="538099"/>
                </a:lnTo>
                <a:lnTo>
                  <a:pt x="97790" y="534454"/>
                </a:lnTo>
                <a:lnTo>
                  <a:pt x="97790" y="534073"/>
                </a:lnTo>
                <a:lnTo>
                  <a:pt x="99060" y="534136"/>
                </a:lnTo>
                <a:lnTo>
                  <a:pt x="99060" y="533781"/>
                </a:lnTo>
                <a:lnTo>
                  <a:pt x="106680" y="528243"/>
                </a:lnTo>
                <a:lnTo>
                  <a:pt x="109220" y="526402"/>
                </a:lnTo>
                <a:lnTo>
                  <a:pt x="115570" y="520966"/>
                </a:lnTo>
                <a:lnTo>
                  <a:pt x="116840" y="518756"/>
                </a:lnTo>
                <a:lnTo>
                  <a:pt x="123190" y="512813"/>
                </a:lnTo>
                <a:lnTo>
                  <a:pt x="134620" y="504113"/>
                </a:lnTo>
                <a:lnTo>
                  <a:pt x="139700" y="499719"/>
                </a:lnTo>
                <a:lnTo>
                  <a:pt x="140970" y="498690"/>
                </a:lnTo>
                <a:lnTo>
                  <a:pt x="140970" y="496976"/>
                </a:lnTo>
                <a:lnTo>
                  <a:pt x="142240" y="495693"/>
                </a:lnTo>
                <a:lnTo>
                  <a:pt x="143510" y="494804"/>
                </a:lnTo>
                <a:lnTo>
                  <a:pt x="143510" y="493864"/>
                </a:lnTo>
                <a:lnTo>
                  <a:pt x="144780" y="493331"/>
                </a:lnTo>
                <a:lnTo>
                  <a:pt x="147320" y="491883"/>
                </a:lnTo>
                <a:lnTo>
                  <a:pt x="148590" y="491159"/>
                </a:lnTo>
                <a:lnTo>
                  <a:pt x="153670" y="489635"/>
                </a:lnTo>
                <a:lnTo>
                  <a:pt x="167640" y="479107"/>
                </a:lnTo>
                <a:lnTo>
                  <a:pt x="177800" y="471220"/>
                </a:lnTo>
                <a:lnTo>
                  <a:pt x="187960" y="463219"/>
                </a:lnTo>
                <a:lnTo>
                  <a:pt x="196850" y="455066"/>
                </a:lnTo>
                <a:lnTo>
                  <a:pt x="208280" y="445541"/>
                </a:lnTo>
                <a:lnTo>
                  <a:pt x="226060" y="430504"/>
                </a:lnTo>
                <a:lnTo>
                  <a:pt x="231140" y="426186"/>
                </a:lnTo>
                <a:lnTo>
                  <a:pt x="234950" y="422579"/>
                </a:lnTo>
                <a:lnTo>
                  <a:pt x="241300" y="416560"/>
                </a:lnTo>
                <a:lnTo>
                  <a:pt x="247650" y="411861"/>
                </a:lnTo>
                <a:lnTo>
                  <a:pt x="259080" y="402628"/>
                </a:lnTo>
                <a:lnTo>
                  <a:pt x="264160" y="397979"/>
                </a:lnTo>
                <a:lnTo>
                  <a:pt x="267970" y="395160"/>
                </a:lnTo>
                <a:lnTo>
                  <a:pt x="270510" y="391629"/>
                </a:lnTo>
                <a:lnTo>
                  <a:pt x="280670" y="384924"/>
                </a:lnTo>
                <a:lnTo>
                  <a:pt x="285750" y="378637"/>
                </a:lnTo>
                <a:lnTo>
                  <a:pt x="293370" y="377253"/>
                </a:lnTo>
                <a:lnTo>
                  <a:pt x="294640" y="377113"/>
                </a:lnTo>
                <a:lnTo>
                  <a:pt x="294640" y="375666"/>
                </a:lnTo>
                <a:lnTo>
                  <a:pt x="295910" y="374345"/>
                </a:lnTo>
                <a:lnTo>
                  <a:pt x="297180" y="373024"/>
                </a:lnTo>
                <a:lnTo>
                  <a:pt x="299720" y="370992"/>
                </a:lnTo>
                <a:lnTo>
                  <a:pt x="304800" y="366737"/>
                </a:lnTo>
                <a:lnTo>
                  <a:pt x="306070" y="366039"/>
                </a:lnTo>
                <a:lnTo>
                  <a:pt x="308610" y="364642"/>
                </a:lnTo>
                <a:lnTo>
                  <a:pt x="316230" y="358622"/>
                </a:lnTo>
                <a:lnTo>
                  <a:pt x="317500" y="357619"/>
                </a:lnTo>
                <a:lnTo>
                  <a:pt x="318770" y="356616"/>
                </a:lnTo>
                <a:lnTo>
                  <a:pt x="325120" y="351091"/>
                </a:lnTo>
                <a:lnTo>
                  <a:pt x="331470" y="345516"/>
                </a:lnTo>
                <a:lnTo>
                  <a:pt x="341630" y="335965"/>
                </a:lnTo>
                <a:lnTo>
                  <a:pt x="344170" y="333527"/>
                </a:lnTo>
                <a:lnTo>
                  <a:pt x="346710" y="331089"/>
                </a:lnTo>
                <a:lnTo>
                  <a:pt x="351790" y="325996"/>
                </a:lnTo>
                <a:lnTo>
                  <a:pt x="356870" y="321170"/>
                </a:lnTo>
                <a:lnTo>
                  <a:pt x="358140" y="319354"/>
                </a:lnTo>
                <a:lnTo>
                  <a:pt x="368300" y="304774"/>
                </a:lnTo>
                <a:lnTo>
                  <a:pt x="375920" y="300888"/>
                </a:lnTo>
                <a:lnTo>
                  <a:pt x="381000" y="296748"/>
                </a:lnTo>
                <a:lnTo>
                  <a:pt x="382270" y="295719"/>
                </a:lnTo>
                <a:lnTo>
                  <a:pt x="383540" y="294398"/>
                </a:lnTo>
                <a:lnTo>
                  <a:pt x="386080" y="293890"/>
                </a:lnTo>
                <a:lnTo>
                  <a:pt x="387350" y="292481"/>
                </a:lnTo>
                <a:lnTo>
                  <a:pt x="391160" y="287655"/>
                </a:lnTo>
                <a:lnTo>
                  <a:pt x="396240" y="282816"/>
                </a:lnTo>
                <a:lnTo>
                  <a:pt x="397510" y="281647"/>
                </a:lnTo>
                <a:lnTo>
                  <a:pt x="401320" y="278130"/>
                </a:lnTo>
                <a:lnTo>
                  <a:pt x="406400" y="273761"/>
                </a:lnTo>
                <a:lnTo>
                  <a:pt x="434340" y="245833"/>
                </a:lnTo>
                <a:lnTo>
                  <a:pt x="452120" y="220027"/>
                </a:lnTo>
                <a:lnTo>
                  <a:pt x="459740" y="213321"/>
                </a:lnTo>
                <a:lnTo>
                  <a:pt x="467360" y="211086"/>
                </a:lnTo>
                <a:lnTo>
                  <a:pt x="466090" y="201091"/>
                </a:lnTo>
                <a:lnTo>
                  <a:pt x="468630" y="199859"/>
                </a:lnTo>
                <a:lnTo>
                  <a:pt x="473710" y="197091"/>
                </a:lnTo>
                <a:lnTo>
                  <a:pt x="477520" y="195897"/>
                </a:lnTo>
                <a:lnTo>
                  <a:pt x="483870" y="189369"/>
                </a:lnTo>
                <a:lnTo>
                  <a:pt x="485140" y="187731"/>
                </a:lnTo>
                <a:lnTo>
                  <a:pt x="487680" y="184454"/>
                </a:lnTo>
                <a:lnTo>
                  <a:pt x="490220" y="179984"/>
                </a:lnTo>
                <a:lnTo>
                  <a:pt x="492760" y="178396"/>
                </a:lnTo>
                <a:lnTo>
                  <a:pt x="485140" y="173609"/>
                </a:lnTo>
                <a:lnTo>
                  <a:pt x="492760" y="173850"/>
                </a:lnTo>
                <a:lnTo>
                  <a:pt x="500380" y="174142"/>
                </a:lnTo>
                <a:lnTo>
                  <a:pt x="504190" y="169341"/>
                </a:lnTo>
                <a:lnTo>
                  <a:pt x="515620" y="155854"/>
                </a:lnTo>
                <a:lnTo>
                  <a:pt x="520700" y="150634"/>
                </a:lnTo>
                <a:lnTo>
                  <a:pt x="521970" y="149326"/>
                </a:lnTo>
                <a:lnTo>
                  <a:pt x="524510" y="147472"/>
                </a:lnTo>
                <a:lnTo>
                  <a:pt x="527050" y="145453"/>
                </a:lnTo>
                <a:lnTo>
                  <a:pt x="520700" y="138925"/>
                </a:lnTo>
                <a:lnTo>
                  <a:pt x="521970" y="136956"/>
                </a:lnTo>
                <a:lnTo>
                  <a:pt x="524510" y="137833"/>
                </a:lnTo>
                <a:lnTo>
                  <a:pt x="527050" y="138747"/>
                </a:lnTo>
                <a:lnTo>
                  <a:pt x="532130" y="140131"/>
                </a:lnTo>
                <a:lnTo>
                  <a:pt x="532130" y="136423"/>
                </a:lnTo>
                <a:lnTo>
                  <a:pt x="533400" y="132575"/>
                </a:lnTo>
                <a:lnTo>
                  <a:pt x="534670" y="128308"/>
                </a:lnTo>
                <a:lnTo>
                  <a:pt x="539750" y="127876"/>
                </a:lnTo>
                <a:lnTo>
                  <a:pt x="532130" y="123380"/>
                </a:lnTo>
                <a:lnTo>
                  <a:pt x="533400" y="122110"/>
                </a:lnTo>
                <a:lnTo>
                  <a:pt x="534670" y="122491"/>
                </a:lnTo>
                <a:lnTo>
                  <a:pt x="534670" y="122047"/>
                </a:lnTo>
                <a:lnTo>
                  <a:pt x="541020" y="119900"/>
                </a:lnTo>
                <a:lnTo>
                  <a:pt x="547370" y="118071"/>
                </a:lnTo>
                <a:lnTo>
                  <a:pt x="552450" y="114820"/>
                </a:lnTo>
                <a:lnTo>
                  <a:pt x="554990" y="108381"/>
                </a:lnTo>
                <a:lnTo>
                  <a:pt x="554990" y="107556"/>
                </a:lnTo>
                <a:lnTo>
                  <a:pt x="556260" y="106946"/>
                </a:lnTo>
                <a:lnTo>
                  <a:pt x="558800" y="104724"/>
                </a:lnTo>
                <a:lnTo>
                  <a:pt x="563880" y="100304"/>
                </a:lnTo>
                <a:lnTo>
                  <a:pt x="563880" y="99123"/>
                </a:lnTo>
                <a:lnTo>
                  <a:pt x="558800" y="91135"/>
                </a:lnTo>
                <a:lnTo>
                  <a:pt x="561340" y="90893"/>
                </a:lnTo>
                <a:lnTo>
                  <a:pt x="562610" y="90335"/>
                </a:lnTo>
                <a:lnTo>
                  <a:pt x="562610" y="90576"/>
                </a:lnTo>
                <a:lnTo>
                  <a:pt x="570230" y="89966"/>
                </a:lnTo>
                <a:lnTo>
                  <a:pt x="576580" y="86017"/>
                </a:lnTo>
                <a:lnTo>
                  <a:pt x="581660" y="79883"/>
                </a:lnTo>
                <a:lnTo>
                  <a:pt x="582930" y="72694"/>
                </a:lnTo>
                <a:lnTo>
                  <a:pt x="582930" y="67348"/>
                </a:lnTo>
                <a:lnTo>
                  <a:pt x="585470" y="61620"/>
                </a:lnTo>
                <a:lnTo>
                  <a:pt x="586740" y="56591"/>
                </a:lnTo>
                <a:lnTo>
                  <a:pt x="590550" y="51727"/>
                </a:lnTo>
                <a:lnTo>
                  <a:pt x="593090" y="46939"/>
                </a:lnTo>
                <a:lnTo>
                  <a:pt x="595630" y="41694"/>
                </a:lnTo>
                <a:lnTo>
                  <a:pt x="593090" y="35458"/>
                </a:lnTo>
                <a:lnTo>
                  <a:pt x="593090" y="33578"/>
                </a:lnTo>
                <a:lnTo>
                  <a:pt x="598170" y="29337"/>
                </a:lnTo>
                <a:lnTo>
                  <a:pt x="600710" y="24485"/>
                </a:lnTo>
                <a:lnTo>
                  <a:pt x="609600" y="20370"/>
                </a:lnTo>
                <a:lnTo>
                  <a:pt x="612140" y="17411"/>
                </a:lnTo>
                <a:lnTo>
                  <a:pt x="618490" y="8496"/>
                </a:lnTo>
                <a:close/>
              </a:path>
            </a:pathLst>
          </a:custGeom>
          <a:solidFill>
            <a:srgbClr val="4B3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70263" y="1480400"/>
            <a:ext cx="833755" cy="266065"/>
          </a:xfrm>
          <a:custGeom>
            <a:avLst/>
            <a:gdLst/>
            <a:ahLst/>
            <a:cxnLst/>
            <a:rect l="l" t="t" r="r" b="b"/>
            <a:pathLst>
              <a:path w="833755" h="266064">
                <a:moveTo>
                  <a:pt x="196202" y="138036"/>
                </a:moveTo>
                <a:close/>
              </a:path>
              <a:path w="833755" h="266064">
                <a:moveTo>
                  <a:pt x="228244" y="122453"/>
                </a:moveTo>
                <a:lnTo>
                  <a:pt x="226961" y="120751"/>
                </a:lnTo>
                <a:lnTo>
                  <a:pt x="224078" y="121780"/>
                </a:lnTo>
                <a:lnTo>
                  <a:pt x="218313" y="123888"/>
                </a:lnTo>
                <a:lnTo>
                  <a:pt x="218135" y="126301"/>
                </a:lnTo>
                <a:lnTo>
                  <a:pt x="220281" y="126885"/>
                </a:lnTo>
                <a:lnTo>
                  <a:pt x="222783" y="128422"/>
                </a:lnTo>
                <a:lnTo>
                  <a:pt x="226136" y="127101"/>
                </a:lnTo>
                <a:lnTo>
                  <a:pt x="227012" y="124307"/>
                </a:lnTo>
                <a:lnTo>
                  <a:pt x="228244" y="122453"/>
                </a:lnTo>
                <a:close/>
              </a:path>
              <a:path w="833755" h="266064">
                <a:moveTo>
                  <a:pt x="833755" y="57607"/>
                </a:moveTo>
                <a:lnTo>
                  <a:pt x="828865" y="53962"/>
                </a:lnTo>
                <a:lnTo>
                  <a:pt x="824280" y="50050"/>
                </a:lnTo>
                <a:lnTo>
                  <a:pt x="812088" y="61518"/>
                </a:lnTo>
                <a:lnTo>
                  <a:pt x="809142" y="61836"/>
                </a:lnTo>
                <a:lnTo>
                  <a:pt x="802703" y="55283"/>
                </a:lnTo>
                <a:lnTo>
                  <a:pt x="805294" y="53378"/>
                </a:lnTo>
                <a:lnTo>
                  <a:pt x="808761" y="51993"/>
                </a:lnTo>
                <a:lnTo>
                  <a:pt x="813168" y="44856"/>
                </a:lnTo>
                <a:lnTo>
                  <a:pt x="814997" y="39649"/>
                </a:lnTo>
                <a:lnTo>
                  <a:pt x="817346" y="33235"/>
                </a:lnTo>
                <a:lnTo>
                  <a:pt x="816851" y="31089"/>
                </a:lnTo>
                <a:lnTo>
                  <a:pt x="813320" y="25628"/>
                </a:lnTo>
                <a:lnTo>
                  <a:pt x="807059" y="22860"/>
                </a:lnTo>
                <a:lnTo>
                  <a:pt x="811377" y="15722"/>
                </a:lnTo>
                <a:lnTo>
                  <a:pt x="809967" y="13487"/>
                </a:lnTo>
                <a:lnTo>
                  <a:pt x="801560" y="13868"/>
                </a:lnTo>
                <a:lnTo>
                  <a:pt x="804735" y="8483"/>
                </a:lnTo>
                <a:lnTo>
                  <a:pt x="804913" y="3251"/>
                </a:lnTo>
                <a:lnTo>
                  <a:pt x="805446" y="1701"/>
                </a:lnTo>
                <a:lnTo>
                  <a:pt x="805764" y="139"/>
                </a:lnTo>
                <a:lnTo>
                  <a:pt x="804621" y="25"/>
                </a:lnTo>
                <a:lnTo>
                  <a:pt x="798855" y="7200"/>
                </a:lnTo>
                <a:lnTo>
                  <a:pt x="795629" y="0"/>
                </a:lnTo>
                <a:lnTo>
                  <a:pt x="790448" y="1930"/>
                </a:lnTo>
                <a:lnTo>
                  <a:pt x="780427" y="3962"/>
                </a:lnTo>
                <a:lnTo>
                  <a:pt x="775284" y="5346"/>
                </a:lnTo>
                <a:lnTo>
                  <a:pt x="766851" y="7289"/>
                </a:lnTo>
                <a:lnTo>
                  <a:pt x="761492" y="7200"/>
                </a:lnTo>
                <a:lnTo>
                  <a:pt x="758583" y="14605"/>
                </a:lnTo>
                <a:lnTo>
                  <a:pt x="754468" y="13042"/>
                </a:lnTo>
                <a:lnTo>
                  <a:pt x="745236" y="13868"/>
                </a:lnTo>
                <a:lnTo>
                  <a:pt x="739686" y="13868"/>
                </a:lnTo>
                <a:lnTo>
                  <a:pt x="727722" y="17894"/>
                </a:lnTo>
                <a:lnTo>
                  <a:pt x="721055" y="20916"/>
                </a:lnTo>
                <a:lnTo>
                  <a:pt x="711936" y="20066"/>
                </a:lnTo>
                <a:lnTo>
                  <a:pt x="709993" y="21183"/>
                </a:lnTo>
                <a:lnTo>
                  <a:pt x="708939" y="22339"/>
                </a:lnTo>
                <a:lnTo>
                  <a:pt x="703503" y="26035"/>
                </a:lnTo>
                <a:lnTo>
                  <a:pt x="697445" y="27292"/>
                </a:lnTo>
                <a:lnTo>
                  <a:pt x="691172" y="27444"/>
                </a:lnTo>
                <a:lnTo>
                  <a:pt x="685076" y="27825"/>
                </a:lnTo>
                <a:lnTo>
                  <a:pt x="678040" y="28943"/>
                </a:lnTo>
                <a:lnTo>
                  <a:pt x="670344" y="27444"/>
                </a:lnTo>
                <a:lnTo>
                  <a:pt x="659942" y="32118"/>
                </a:lnTo>
                <a:lnTo>
                  <a:pt x="656971" y="32918"/>
                </a:lnTo>
                <a:lnTo>
                  <a:pt x="652500" y="29629"/>
                </a:lnTo>
                <a:lnTo>
                  <a:pt x="650240" y="29768"/>
                </a:lnTo>
                <a:lnTo>
                  <a:pt x="642188" y="32829"/>
                </a:lnTo>
                <a:lnTo>
                  <a:pt x="635660" y="35648"/>
                </a:lnTo>
                <a:lnTo>
                  <a:pt x="629043" y="38379"/>
                </a:lnTo>
                <a:lnTo>
                  <a:pt x="628459" y="32562"/>
                </a:lnTo>
                <a:lnTo>
                  <a:pt x="625690" y="34950"/>
                </a:lnTo>
                <a:lnTo>
                  <a:pt x="623252" y="36385"/>
                </a:lnTo>
                <a:lnTo>
                  <a:pt x="619518" y="41732"/>
                </a:lnTo>
                <a:lnTo>
                  <a:pt x="618109" y="42202"/>
                </a:lnTo>
                <a:lnTo>
                  <a:pt x="615264" y="37084"/>
                </a:lnTo>
                <a:lnTo>
                  <a:pt x="613371" y="36233"/>
                </a:lnTo>
                <a:lnTo>
                  <a:pt x="612432" y="39001"/>
                </a:lnTo>
                <a:lnTo>
                  <a:pt x="612140" y="42786"/>
                </a:lnTo>
                <a:lnTo>
                  <a:pt x="599059" y="46761"/>
                </a:lnTo>
                <a:lnTo>
                  <a:pt x="587629" y="45999"/>
                </a:lnTo>
                <a:lnTo>
                  <a:pt x="579399" y="53378"/>
                </a:lnTo>
                <a:lnTo>
                  <a:pt x="576757" y="41884"/>
                </a:lnTo>
                <a:lnTo>
                  <a:pt x="566648" y="48310"/>
                </a:lnTo>
                <a:lnTo>
                  <a:pt x="556463" y="51777"/>
                </a:lnTo>
                <a:lnTo>
                  <a:pt x="546214" y="51828"/>
                </a:lnTo>
                <a:lnTo>
                  <a:pt x="535927" y="48018"/>
                </a:lnTo>
                <a:lnTo>
                  <a:pt x="531368" y="50228"/>
                </a:lnTo>
                <a:lnTo>
                  <a:pt x="527837" y="52463"/>
                </a:lnTo>
                <a:lnTo>
                  <a:pt x="517956" y="55664"/>
                </a:lnTo>
                <a:lnTo>
                  <a:pt x="511644" y="56781"/>
                </a:lnTo>
                <a:lnTo>
                  <a:pt x="505523" y="58572"/>
                </a:lnTo>
                <a:lnTo>
                  <a:pt x="497636" y="60617"/>
                </a:lnTo>
                <a:lnTo>
                  <a:pt x="489699" y="61887"/>
                </a:lnTo>
                <a:lnTo>
                  <a:pt x="481698" y="62128"/>
                </a:lnTo>
                <a:lnTo>
                  <a:pt x="473608" y="61023"/>
                </a:lnTo>
                <a:lnTo>
                  <a:pt x="469163" y="60020"/>
                </a:lnTo>
                <a:lnTo>
                  <a:pt x="466115" y="60375"/>
                </a:lnTo>
                <a:lnTo>
                  <a:pt x="466432" y="65570"/>
                </a:lnTo>
                <a:lnTo>
                  <a:pt x="460705" y="67195"/>
                </a:lnTo>
                <a:lnTo>
                  <a:pt x="455561" y="67919"/>
                </a:lnTo>
                <a:lnTo>
                  <a:pt x="452259" y="61607"/>
                </a:lnTo>
                <a:lnTo>
                  <a:pt x="448449" y="69951"/>
                </a:lnTo>
                <a:lnTo>
                  <a:pt x="446646" y="71335"/>
                </a:lnTo>
                <a:lnTo>
                  <a:pt x="433539" y="72339"/>
                </a:lnTo>
                <a:lnTo>
                  <a:pt x="421284" y="73190"/>
                </a:lnTo>
                <a:lnTo>
                  <a:pt x="417817" y="67983"/>
                </a:lnTo>
                <a:lnTo>
                  <a:pt x="414693" y="66890"/>
                </a:lnTo>
                <a:lnTo>
                  <a:pt x="409435" y="68313"/>
                </a:lnTo>
                <a:lnTo>
                  <a:pt x="401510" y="70358"/>
                </a:lnTo>
                <a:lnTo>
                  <a:pt x="385610" y="74320"/>
                </a:lnTo>
                <a:lnTo>
                  <a:pt x="375246" y="77127"/>
                </a:lnTo>
                <a:lnTo>
                  <a:pt x="371259" y="80594"/>
                </a:lnTo>
                <a:lnTo>
                  <a:pt x="373748" y="85293"/>
                </a:lnTo>
                <a:lnTo>
                  <a:pt x="368935" y="86182"/>
                </a:lnTo>
                <a:lnTo>
                  <a:pt x="367728" y="89408"/>
                </a:lnTo>
                <a:lnTo>
                  <a:pt x="365633" y="89382"/>
                </a:lnTo>
                <a:lnTo>
                  <a:pt x="364401" y="89649"/>
                </a:lnTo>
                <a:lnTo>
                  <a:pt x="364312" y="88328"/>
                </a:lnTo>
                <a:lnTo>
                  <a:pt x="363728" y="86741"/>
                </a:lnTo>
                <a:lnTo>
                  <a:pt x="365137" y="84035"/>
                </a:lnTo>
                <a:lnTo>
                  <a:pt x="366750" y="82715"/>
                </a:lnTo>
                <a:lnTo>
                  <a:pt x="368312" y="80949"/>
                </a:lnTo>
                <a:lnTo>
                  <a:pt x="362470" y="80124"/>
                </a:lnTo>
                <a:lnTo>
                  <a:pt x="354203" y="84264"/>
                </a:lnTo>
                <a:lnTo>
                  <a:pt x="350799" y="94170"/>
                </a:lnTo>
                <a:lnTo>
                  <a:pt x="345592" y="97078"/>
                </a:lnTo>
                <a:lnTo>
                  <a:pt x="336943" y="95846"/>
                </a:lnTo>
                <a:lnTo>
                  <a:pt x="334416" y="96380"/>
                </a:lnTo>
                <a:lnTo>
                  <a:pt x="332333" y="96469"/>
                </a:lnTo>
                <a:lnTo>
                  <a:pt x="330009" y="95237"/>
                </a:lnTo>
                <a:lnTo>
                  <a:pt x="327215" y="92443"/>
                </a:lnTo>
                <a:lnTo>
                  <a:pt x="321017" y="94208"/>
                </a:lnTo>
                <a:lnTo>
                  <a:pt x="317131" y="97142"/>
                </a:lnTo>
                <a:lnTo>
                  <a:pt x="310997" y="100139"/>
                </a:lnTo>
                <a:lnTo>
                  <a:pt x="308762" y="101142"/>
                </a:lnTo>
                <a:lnTo>
                  <a:pt x="299237" y="101117"/>
                </a:lnTo>
                <a:lnTo>
                  <a:pt x="294208" y="105168"/>
                </a:lnTo>
                <a:lnTo>
                  <a:pt x="286562" y="112191"/>
                </a:lnTo>
                <a:lnTo>
                  <a:pt x="282892" y="113601"/>
                </a:lnTo>
                <a:lnTo>
                  <a:pt x="278371" y="114693"/>
                </a:lnTo>
                <a:lnTo>
                  <a:pt x="276606" y="111658"/>
                </a:lnTo>
                <a:lnTo>
                  <a:pt x="273697" y="109512"/>
                </a:lnTo>
                <a:lnTo>
                  <a:pt x="272161" y="108966"/>
                </a:lnTo>
                <a:lnTo>
                  <a:pt x="270395" y="108458"/>
                </a:lnTo>
                <a:lnTo>
                  <a:pt x="269189" y="110020"/>
                </a:lnTo>
                <a:lnTo>
                  <a:pt x="270078" y="111493"/>
                </a:lnTo>
                <a:lnTo>
                  <a:pt x="272580" y="114134"/>
                </a:lnTo>
                <a:lnTo>
                  <a:pt x="273786" y="115100"/>
                </a:lnTo>
                <a:lnTo>
                  <a:pt x="269925" y="118097"/>
                </a:lnTo>
                <a:lnTo>
                  <a:pt x="258229" y="120015"/>
                </a:lnTo>
                <a:lnTo>
                  <a:pt x="251498" y="113080"/>
                </a:lnTo>
                <a:lnTo>
                  <a:pt x="247764" y="115697"/>
                </a:lnTo>
                <a:lnTo>
                  <a:pt x="243471" y="117284"/>
                </a:lnTo>
                <a:lnTo>
                  <a:pt x="245999" y="123977"/>
                </a:lnTo>
                <a:lnTo>
                  <a:pt x="233362" y="128308"/>
                </a:lnTo>
                <a:lnTo>
                  <a:pt x="196062" y="138125"/>
                </a:lnTo>
                <a:lnTo>
                  <a:pt x="196100" y="137972"/>
                </a:lnTo>
                <a:lnTo>
                  <a:pt x="196176" y="137820"/>
                </a:lnTo>
                <a:lnTo>
                  <a:pt x="198094" y="129832"/>
                </a:lnTo>
                <a:lnTo>
                  <a:pt x="192735" y="130746"/>
                </a:lnTo>
                <a:lnTo>
                  <a:pt x="188950" y="131356"/>
                </a:lnTo>
                <a:lnTo>
                  <a:pt x="195986" y="137871"/>
                </a:lnTo>
                <a:lnTo>
                  <a:pt x="194767" y="138328"/>
                </a:lnTo>
                <a:lnTo>
                  <a:pt x="193332" y="139001"/>
                </a:lnTo>
                <a:lnTo>
                  <a:pt x="186804" y="140652"/>
                </a:lnTo>
                <a:lnTo>
                  <a:pt x="181330" y="140906"/>
                </a:lnTo>
                <a:lnTo>
                  <a:pt x="168541" y="147205"/>
                </a:lnTo>
                <a:lnTo>
                  <a:pt x="168694" y="147612"/>
                </a:lnTo>
                <a:lnTo>
                  <a:pt x="165074" y="139560"/>
                </a:lnTo>
                <a:lnTo>
                  <a:pt x="162407" y="140093"/>
                </a:lnTo>
                <a:lnTo>
                  <a:pt x="159372" y="139966"/>
                </a:lnTo>
                <a:lnTo>
                  <a:pt x="154292" y="143116"/>
                </a:lnTo>
                <a:lnTo>
                  <a:pt x="148971" y="142290"/>
                </a:lnTo>
                <a:lnTo>
                  <a:pt x="148971" y="150050"/>
                </a:lnTo>
                <a:lnTo>
                  <a:pt x="147624" y="151993"/>
                </a:lnTo>
                <a:lnTo>
                  <a:pt x="146888" y="153936"/>
                </a:lnTo>
                <a:lnTo>
                  <a:pt x="145351" y="152844"/>
                </a:lnTo>
                <a:lnTo>
                  <a:pt x="143916" y="151587"/>
                </a:lnTo>
                <a:lnTo>
                  <a:pt x="140335" y="149644"/>
                </a:lnTo>
                <a:lnTo>
                  <a:pt x="137922" y="147789"/>
                </a:lnTo>
                <a:lnTo>
                  <a:pt x="130898" y="149491"/>
                </a:lnTo>
                <a:lnTo>
                  <a:pt x="125717" y="151523"/>
                </a:lnTo>
                <a:lnTo>
                  <a:pt x="115163" y="155879"/>
                </a:lnTo>
                <a:lnTo>
                  <a:pt x="109842" y="158546"/>
                </a:lnTo>
                <a:lnTo>
                  <a:pt x="98056" y="164045"/>
                </a:lnTo>
                <a:lnTo>
                  <a:pt x="91617" y="166890"/>
                </a:lnTo>
                <a:lnTo>
                  <a:pt x="85331" y="170040"/>
                </a:lnTo>
                <a:lnTo>
                  <a:pt x="72898" y="176136"/>
                </a:lnTo>
                <a:lnTo>
                  <a:pt x="45326" y="195414"/>
                </a:lnTo>
                <a:lnTo>
                  <a:pt x="39293" y="200494"/>
                </a:lnTo>
                <a:lnTo>
                  <a:pt x="29743" y="210718"/>
                </a:lnTo>
                <a:lnTo>
                  <a:pt x="21932" y="215696"/>
                </a:lnTo>
                <a:lnTo>
                  <a:pt x="20993" y="219456"/>
                </a:lnTo>
                <a:lnTo>
                  <a:pt x="25895" y="228600"/>
                </a:lnTo>
                <a:lnTo>
                  <a:pt x="28422" y="232854"/>
                </a:lnTo>
                <a:lnTo>
                  <a:pt x="24130" y="238823"/>
                </a:lnTo>
                <a:lnTo>
                  <a:pt x="25692" y="240880"/>
                </a:lnTo>
                <a:lnTo>
                  <a:pt x="26657" y="243052"/>
                </a:lnTo>
                <a:lnTo>
                  <a:pt x="23634" y="243878"/>
                </a:lnTo>
                <a:lnTo>
                  <a:pt x="20866" y="244551"/>
                </a:lnTo>
                <a:lnTo>
                  <a:pt x="16395" y="245910"/>
                </a:lnTo>
                <a:lnTo>
                  <a:pt x="13906" y="246176"/>
                </a:lnTo>
                <a:lnTo>
                  <a:pt x="10998" y="251053"/>
                </a:lnTo>
                <a:lnTo>
                  <a:pt x="8293" y="252552"/>
                </a:lnTo>
                <a:lnTo>
                  <a:pt x="2730" y="252615"/>
                </a:lnTo>
                <a:lnTo>
                  <a:pt x="1206" y="255168"/>
                </a:lnTo>
                <a:lnTo>
                  <a:pt x="0" y="257340"/>
                </a:lnTo>
                <a:lnTo>
                  <a:pt x="1206" y="259549"/>
                </a:lnTo>
                <a:lnTo>
                  <a:pt x="7785" y="260692"/>
                </a:lnTo>
                <a:lnTo>
                  <a:pt x="13906" y="262813"/>
                </a:lnTo>
                <a:lnTo>
                  <a:pt x="19519" y="261924"/>
                </a:lnTo>
                <a:lnTo>
                  <a:pt x="26174" y="261112"/>
                </a:lnTo>
                <a:lnTo>
                  <a:pt x="32613" y="261073"/>
                </a:lnTo>
                <a:lnTo>
                  <a:pt x="38849" y="262318"/>
                </a:lnTo>
                <a:lnTo>
                  <a:pt x="44919" y="265315"/>
                </a:lnTo>
                <a:lnTo>
                  <a:pt x="45974" y="266014"/>
                </a:lnTo>
                <a:lnTo>
                  <a:pt x="48120" y="265252"/>
                </a:lnTo>
                <a:lnTo>
                  <a:pt x="52590" y="264426"/>
                </a:lnTo>
                <a:lnTo>
                  <a:pt x="55384" y="263575"/>
                </a:lnTo>
                <a:lnTo>
                  <a:pt x="58254" y="263131"/>
                </a:lnTo>
                <a:lnTo>
                  <a:pt x="95973" y="254939"/>
                </a:lnTo>
                <a:lnTo>
                  <a:pt x="102031" y="251320"/>
                </a:lnTo>
                <a:lnTo>
                  <a:pt x="113398" y="248577"/>
                </a:lnTo>
                <a:lnTo>
                  <a:pt x="129603" y="244970"/>
                </a:lnTo>
                <a:lnTo>
                  <a:pt x="137680" y="243027"/>
                </a:lnTo>
                <a:lnTo>
                  <a:pt x="143243" y="241617"/>
                </a:lnTo>
                <a:lnTo>
                  <a:pt x="148590" y="239382"/>
                </a:lnTo>
                <a:lnTo>
                  <a:pt x="158051" y="235851"/>
                </a:lnTo>
                <a:lnTo>
                  <a:pt x="161937" y="233654"/>
                </a:lnTo>
                <a:lnTo>
                  <a:pt x="171894" y="231152"/>
                </a:lnTo>
                <a:lnTo>
                  <a:pt x="178752" y="231978"/>
                </a:lnTo>
                <a:lnTo>
                  <a:pt x="188036" y="226479"/>
                </a:lnTo>
                <a:lnTo>
                  <a:pt x="192176" y="227355"/>
                </a:lnTo>
                <a:lnTo>
                  <a:pt x="196329" y="226275"/>
                </a:lnTo>
                <a:lnTo>
                  <a:pt x="204444" y="223939"/>
                </a:lnTo>
                <a:lnTo>
                  <a:pt x="220560" y="218821"/>
                </a:lnTo>
                <a:lnTo>
                  <a:pt x="228663" y="216395"/>
                </a:lnTo>
                <a:lnTo>
                  <a:pt x="234480" y="214757"/>
                </a:lnTo>
                <a:lnTo>
                  <a:pt x="240563" y="213550"/>
                </a:lnTo>
                <a:lnTo>
                  <a:pt x="251294" y="212928"/>
                </a:lnTo>
                <a:lnTo>
                  <a:pt x="256146" y="214426"/>
                </a:lnTo>
                <a:lnTo>
                  <a:pt x="259969" y="208813"/>
                </a:lnTo>
                <a:lnTo>
                  <a:pt x="261226" y="208546"/>
                </a:lnTo>
                <a:lnTo>
                  <a:pt x="262166" y="208229"/>
                </a:lnTo>
                <a:lnTo>
                  <a:pt x="271805" y="205879"/>
                </a:lnTo>
                <a:lnTo>
                  <a:pt x="281660" y="204533"/>
                </a:lnTo>
                <a:lnTo>
                  <a:pt x="291426" y="202882"/>
                </a:lnTo>
                <a:lnTo>
                  <a:pt x="300850" y="199644"/>
                </a:lnTo>
                <a:lnTo>
                  <a:pt x="301358" y="199402"/>
                </a:lnTo>
                <a:lnTo>
                  <a:pt x="302082" y="199618"/>
                </a:lnTo>
                <a:lnTo>
                  <a:pt x="307086" y="198437"/>
                </a:lnTo>
                <a:lnTo>
                  <a:pt x="311492" y="197497"/>
                </a:lnTo>
                <a:lnTo>
                  <a:pt x="321754" y="194525"/>
                </a:lnTo>
                <a:lnTo>
                  <a:pt x="327634" y="190906"/>
                </a:lnTo>
                <a:lnTo>
                  <a:pt x="333476" y="191033"/>
                </a:lnTo>
                <a:lnTo>
                  <a:pt x="342595" y="189382"/>
                </a:lnTo>
                <a:lnTo>
                  <a:pt x="351332" y="185928"/>
                </a:lnTo>
                <a:lnTo>
                  <a:pt x="360210" y="183502"/>
                </a:lnTo>
                <a:lnTo>
                  <a:pt x="369697" y="184950"/>
                </a:lnTo>
                <a:lnTo>
                  <a:pt x="369989" y="185064"/>
                </a:lnTo>
                <a:lnTo>
                  <a:pt x="370459" y="184734"/>
                </a:lnTo>
                <a:lnTo>
                  <a:pt x="404850" y="174358"/>
                </a:lnTo>
                <a:lnTo>
                  <a:pt x="407352" y="174155"/>
                </a:lnTo>
                <a:lnTo>
                  <a:pt x="415556" y="172364"/>
                </a:lnTo>
                <a:lnTo>
                  <a:pt x="421487" y="171450"/>
                </a:lnTo>
                <a:lnTo>
                  <a:pt x="433311" y="167538"/>
                </a:lnTo>
                <a:lnTo>
                  <a:pt x="439127" y="162687"/>
                </a:lnTo>
                <a:lnTo>
                  <a:pt x="445236" y="162458"/>
                </a:lnTo>
                <a:lnTo>
                  <a:pt x="477888" y="155867"/>
                </a:lnTo>
                <a:lnTo>
                  <a:pt x="484136" y="154228"/>
                </a:lnTo>
                <a:lnTo>
                  <a:pt x="524510" y="147370"/>
                </a:lnTo>
                <a:lnTo>
                  <a:pt x="532257" y="146329"/>
                </a:lnTo>
                <a:lnTo>
                  <a:pt x="539775" y="144526"/>
                </a:lnTo>
                <a:lnTo>
                  <a:pt x="546138" y="142722"/>
                </a:lnTo>
                <a:lnTo>
                  <a:pt x="552450" y="141439"/>
                </a:lnTo>
                <a:lnTo>
                  <a:pt x="558812" y="140703"/>
                </a:lnTo>
                <a:lnTo>
                  <a:pt x="565315" y="140563"/>
                </a:lnTo>
                <a:lnTo>
                  <a:pt x="568261" y="140614"/>
                </a:lnTo>
                <a:lnTo>
                  <a:pt x="571220" y="138887"/>
                </a:lnTo>
                <a:lnTo>
                  <a:pt x="572604" y="138442"/>
                </a:lnTo>
                <a:lnTo>
                  <a:pt x="578256" y="137858"/>
                </a:lnTo>
                <a:lnTo>
                  <a:pt x="583044" y="138595"/>
                </a:lnTo>
                <a:lnTo>
                  <a:pt x="592302" y="133388"/>
                </a:lnTo>
                <a:lnTo>
                  <a:pt x="597801" y="134061"/>
                </a:lnTo>
                <a:lnTo>
                  <a:pt x="606082" y="135890"/>
                </a:lnTo>
                <a:lnTo>
                  <a:pt x="608698" y="135293"/>
                </a:lnTo>
                <a:lnTo>
                  <a:pt x="616115" y="133362"/>
                </a:lnTo>
                <a:lnTo>
                  <a:pt x="621055" y="131089"/>
                </a:lnTo>
                <a:lnTo>
                  <a:pt x="626224" y="130327"/>
                </a:lnTo>
                <a:lnTo>
                  <a:pt x="632561" y="129603"/>
                </a:lnTo>
                <a:lnTo>
                  <a:pt x="645325" y="128625"/>
                </a:lnTo>
                <a:lnTo>
                  <a:pt x="651675" y="127952"/>
                </a:lnTo>
                <a:lnTo>
                  <a:pt x="658698" y="126873"/>
                </a:lnTo>
                <a:lnTo>
                  <a:pt x="665683" y="125628"/>
                </a:lnTo>
                <a:lnTo>
                  <a:pt x="684657" y="121894"/>
                </a:lnTo>
                <a:lnTo>
                  <a:pt x="689597" y="120421"/>
                </a:lnTo>
                <a:lnTo>
                  <a:pt x="698944" y="118135"/>
                </a:lnTo>
                <a:lnTo>
                  <a:pt x="746963" y="106311"/>
                </a:lnTo>
                <a:lnTo>
                  <a:pt x="753237" y="104584"/>
                </a:lnTo>
                <a:lnTo>
                  <a:pt x="761530" y="102603"/>
                </a:lnTo>
                <a:lnTo>
                  <a:pt x="778179" y="98844"/>
                </a:lnTo>
                <a:lnTo>
                  <a:pt x="786422" y="96697"/>
                </a:lnTo>
                <a:lnTo>
                  <a:pt x="792861" y="94881"/>
                </a:lnTo>
                <a:lnTo>
                  <a:pt x="798677" y="90855"/>
                </a:lnTo>
                <a:lnTo>
                  <a:pt x="812025" y="87439"/>
                </a:lnTo>
                <a:lnTo>
                  <a:pt x="815352" y="79324"/>
                </a:lnTo>
                <a:lnTo>
                  <a:pt x="823899" y="79946"/>
                </a:lnTo>
                <a:lnTo>
                  <a:pt x="824953" y="78562"/>
                </a:lnTo>
                <a:lnTo>
                  <a:pt x="827227" y="72250"/>
                </a:lnTo>
                <a:lnTo>
                  <a:pt x="828992" y="66776"/>
                </a:lnTo>
                <a:lnTo>
                  <a:pt x="830808" y="61341"/>
                </a:lnTo>
                <a:lnTo>
                  <a:pt x="829081" y="60667"/>
                </a:lnTo>
                <a:lnTo>
                  <a:pt x="833755" y="57607"/>
                </a:lnTo>
                <a:close/>
              </a:path>
            </a:pathLst>
          </a:custGeom>
          <a:solidFill>
            <a:srgbClr val="4B3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69215" y="310599"/>
            <a:ext cx="223520" cy="793115"/>
          </a:xfrm>
          <a:custGeom>
            <a:avLst/>
            <a:gdLst/>
            <a:ahLst/>
            <a:cxnLst/>
            <a:rect l="l" t="t" r="r" b="b"/>
            <a:pathLst>
              <a:path w="223520" h="793115">
                <a:moveTo>
                  <a:pt x="19049" y="156291"/>
                </a:moveTo>
                <a:lnTo>
                  <a:pt x="19049" y="16020"/>
                </a:lnTo>
                <a:lnTo>
                  <a:pt x="17779" y="16372"/>
                </a:lnTo>
                <a:lnTo>
                  <a:pt x="11429" y="19900"/>
                </a:lnTo>
                <a:lnTo>
                  <a:pt x="10159" y="19841"/>
                </a:lnTo>
                <a:lnTo>
                  <a:pt x="7619" y="25044"/>
                </a:lnTo>
                <a:lnTo>
                  <a:pt x="7619" y="23692"/>
                </a:lnTo>
                <a:lnTo>
                  <a:pt x="6349" y="22222"/>
                </a:lnTo>
                <a:lnTo>
                  <a:pt x="5079" y="18988"/>
                </a:lnTo>
                <a:lnTo>
                  <a:pt x="3809" y="17137"/>
                </a:lnTo>
                <a:lnTo>
                  <a:pt x="2539" y="15226"/>
                </a:lnTo>
                <a:lnTo>
                  <a:pt x="2539" y="16990"/>
                </a:lnTo>
                <a:lnTo>
                  <a:pt x="0" y="18753"/>
                </a:lnTo>
                <a:lnTo>
                  <a:pt x="0" y="108025"/>
                </a:lnTo>
                <a:lnTo>
                  <a:pt x="2539" y="110435"/>
                </a:lnTo>
                <a:lnTo>
                  <a:pt x="6349" y="116490"/>
                </a:lnTo>
                <a:lnTo>
                  <a:pt x="8889" y="116990"/>
                </a:lnTo>
                <a:lnTo>
                  <a:pt x="11429" y="110700"/>
                </a:lnTo>
                <a:lnTo>
                  <a:pt x="16509" y="116255"/>
                </a:lnTo>
                <a:lnTo>
                  <a:pt x="16509" y="154997"/>
                </a:lnTo>
                <a:lnTo>
                  <a:pt x="19049" y="156291"/>
                </a:lnTo>
                <a:close/>
              </a:path>
              <a:path w="223520" h="793115">
                <a:moveTo>
                  <a:pt x="16509" y="154997"/>
                </a:moveTo>
                <a:lnTo>
                  <a:pt x="16509" y="116255"/>
                </a:lnTo>
                <a:lnTo>
                  <a:pt x="3809" y="119665"/>
                </a:lnTo>
                <a:lnTo>
                  <a:pt x="3809" y="133657"/>
                </a:lnTo>
                <a:lnTo>
                  <a:pt x="5079" y="144033"/>
                </a:lnTo>
                <a:lnTo>
                  <a:pt x="7619" y="146473"/>
                </a:lnTo>
                <a:lnTo>
                  <a:pt x="8889" y="149001"/>
                </a:lnTo>
                <a:lnTo>
                  <a:pt x="11429" y="149177"/>
                </a:lnTo>
                <a:lnTo>
                  <a:pt x="11429" y="210641"/>
                </a:lnTo>
                <a:lnTo>
                  <a:pt x="13969" y="219585"/>
                </a:lnTo>
                <a:lnTo>
                  <a:pt x="13969" y="160318"/>
                </a:lnTo>
                <a:lnTo>
                  <a:pt x="16509" y="154997"/>
                </a:lnTo>
                <a:close/>
              </a:path>
              <a:path w="223520" h="793115">
                <a:moveTo>
                  <a:pt x="11429" y="198520"/>
                </a:moveTo>
                <a:lnTo>
                  <a:pt x="11429" y="149177"/>
                </a:lnTo>
                <a:lnTo>
                  <a:pt x="8889" y="151793"/>
                </a:lnTo>
                <a:lnTo>
                  <a:pt x="7619" y="154380"/>
                </a:lnTo>
                <a:lnTo>
                  <a:pt x="5079" y="157907"/>
                </a:lnTo>
                <a:lnTo>
                  <a:pt x="5079" y="159230"/>
                </a:lnTo>
                <a:lnTo>
                  <a:pt x="7619" y="165403"/>
                </a:lnTo>
                <a:lnTo>
                  <a:pt x="7619" y="183775"/>
                </a:lnTo>
                <a:lnTo>
                  <a:pt x="8889" y="186508"/>
                </a:lnTo>
                <a:lnTo>
                  <a:pt x="11429" y="198520"/>
                </a:lnTo>
                <a:close/>
              </a:path>
              <a:path w="223520" h="793115">
                <a:moveTo>
                  <a:pt x="50799" y="26866"/>
                </a:moveTo>
                <a:lnTo>
                  <a:pt x="43179" y="15685"/>
                </a:lnTo>
                <a:lnTo>
                  <a:pt x="39369" y="10500"/>
                </a:lnTo>
                <a:lnTo>
                  <a:pt x="35559" y="5555"/>
                </a:lnTo>
                <a:lnTo>
                  <a:pt x="30479" y="0"/>
                </a:lnTo>
                <a:lnTo>
                  <a:pt x="25399" y="970"/>
                </a:lnTo>
                <a:lnTo>
                  <a:pt x="17779" y="8348"/>
                </a:lnTo>
                <a:lnTo>
                  <a:pt x="16509" y="9435"/>
                </a:lnTo>
                <a:lnTo>
                  <a:pt x="12699" y="11463"/>
                </a:lnTo>
                <a:lnTo>
                  <a:pt x="13969" y="11566"/>
                </a:lnTo>
                <a:lnTo>
                  <a:pt x="16509" y="11610"/>
                </a:lnTo>
                <a:lnTo>
                  <a:pt x="17779" y="12345"/>
                </a:lnTo>
                <a:lnTo>
                  <a:pt x="19049" y="13198"/>
                </a:lnTo>
                <a:lnTo>
                  <a:pt x="19049" y="156291"/>
                </a:lnTo>
                <a:lnTo>
                  <a:pt x="21589" y="157614"/>
                </a:lnTo>
                <a:lnTo>
                  <a:pt x="24129" y="158907"/>
                </a:lnTo>
                <a:lnTo>
                  <a:pt x="24129" y="267611"/>
                </a:lnTo>
                <a:lnTo>
                  <a:pt x="29209" y="285372"/>
                </a:lnTo>
                <a:lnTo>
                  <a:pt x="33019" y="301118"/>
                </a:lnTo>
                <a:lnTo>
                  <a:pt x="34289" y="308026"/>
                </a:lnTo>
                <a:lnTo>
                  <a:pt x="36829" y="316815"/>
                </a:lnTo>
                <a:lnTo>
                  <a:pt x="38099" y="318608"/>
                </a:lnTo>
                <a:lnTo>
                  <a:pt x="40639" y="324193"/>
                </a:lnTo>
                <a:lnTo>
                  <a:pt x="41909" y="333188"/>
                </a:lnTo>
                <a:lnTo>
                  <a:pt x="41909" y="334922"/>
                </a:lnTo>
                <a:lnTo>
                  <a:pt x="45719" y="344686"/>
                </a:lnTo>
                <a:lnTo>
                  <a:pt x="48259" y="352875"/>
                </a:lnTo>
                <a:lnTo>
                  <a:pt x="49529" y="355608"/>
                </a:lnTo>
                <a:lnTo>
                  <a:pt x="49529" y="28013"/>
                </a:lnTo>
                <a:lnTo>
                  <a:pt x="50799" y="26866"/>
                </a:lnTo>
                <a:close/>
              </a:path>
              <a:path w="223520" h="793115">
                <a:moveTo>
                  <a:pt x="24129" y="267611"/>
                </a:moveTo>
                <a:lnTo>
                  <a:pt x="24129" y="158907"/>
                </a:lnTo>
                <a:lnTo>
                  <a:pt x="21589" y="162728"/>
                </a:lnTo>
                <a:lnTo>
                  <a:pt x="19049" y="161935"/>
                </a:lnTo>
                <a:lnTo>
                  <a:pt x="16509" y="161111"/>
                </a:lnTo>
                <a:lnTo>
                  <a:pt x="13969" y="160318"/>
                </a:lnTo>
                <a:lnTo>
                  <a:pt x="13969" y="219585"/>
                </a:lnTo>
                <a:lnTo>
                  <a:pt x="15239" y="228550"/>
                </a:lnTo>
                <a:lnTo>
                  <a:pt x="20319" y="250589"/>
                </a:lnTo>
                <a:lnTo>
                  <a:pt x="21589" y="254704"/>
                </a:lnTo>
                <a:lnTo>
                  <a:pt x="24129" y="267611"/>
                </a:lnTo>
                <a:close/>
              </a:path>
              <a:path w="223520" h="793115">
                <a:moveTo>
                  <a:pt x="92709" y="39873"/>
                </a:moveTo>
                <a:lnTo>
                  <a:pt x="92709" y="36067"/>
                </a:lnTo>
                <a:lnTo>
                  <a:pt x="88899" y="37595"/>
                </a:lnTo>
                <a:lnTo>
                  <a:pt x="85089" y="38095"/>
                </a:lnTo>
                <a:lnTo>
                  <a:pt x="82549" y="27337"/>
                </a:lnTo>
                <a:lnTo>
                  <a:pt x="78739" y="27072"/>
                </a:lnTo>
                <a:lnTo>
                  <a:pt x="72389" y="33186"/>
                </a:lnTo>
                <a:lnTo>
                  <a:pt x="69849" y="34862"/>
                </a:lnTo>
                <a:lnTo>
                  <a:pt x="66039" y="38624"/>
                </a:lnTo>
                <a:lnTo>
                  <a:pt x="64769" y="40682"/>
                </a:lnTo>
                <a:lnTo>
                  <a:pt x="62229" y="43327"/>
                </a:lnTo>
                <a:lnTo>
                  <a:pt x="57149" y="40300"/>
                </a:lnTo>
                <a:lnTo>
                  <a:pt x="53339" y="34891"/>
                </a:lnTo>
                <a:lnTo>
                  <a:pt x="49529" y="28013"/>
                </a:lnTo>
                <a:lnTo>
                  <a:pt x="49529" y="355608"/>
                </a:lnTo>
                <a:lnTo>
                  <a:pt x="52069" y="361075"/>
                </a:lnTo>
                <a:lnTo>
                  <a:pt x="54609" y="369314"/>
                </a:lnTo>
                <a:lnTo>
                  <a:pt x="57149" y="375986"/>
                </a:lnTo>
                <a:lnTo>
                  <a:pt x="58419" y="382923"/>
                </a:lnTo>
                <a:lnTo>
                  <a:pt x="60959" y="389655"/>
                </a:lnTo>
                <a:lnTo>
                  <a:pt x="63499" y="400157"/>
                </a:lnTo>
                <a:lnTo>
                  <a:pt x="69849" y="421128"/>
                </a:lnTo>
                <a:lnTo>
                  <a:pt x="73659" y="431630"/>
                </a:lnTo>
                <a:lnTo>
                  <a:pt x="76199" y="440572"/>
                </a:lnTo>
                <a:lnTo>
                  <a:pt x="76199" y="161729"/>
                </a:lnTo>
                <a:lnTo>
                  <a:pt x="77469" y="161111"/>
                </a:lnTo>
                <a:lnTo>
                  <a:pt x="81279" y="163963"/>
                </a:lnTo>
                <a:lnTo>
                  <a:pt x="85089" y="166755"/>
                </a:lnTo>
                <a:lnTo>
                  <a:pt x="85089" y="214806"/>
                </a:lnTo>
                <a:lnTo>
                  <a:pt x="87629" y="209201"/>
                </a:lnTo>
                <a:lnTo>
                  <a:pt x="90169" y="219058"/>
                </a:lnTo>
                <a:lnTo>
                  <a:pt x="90169" y="39418"/>
                </a:lnTo>
                <a:lnTo>
                  <a:pt x="92709" y="39873"/>
                </a:lnTo>
                <a:close/>
              </a:path>
              <a:path w="223520" h="793115">
                <a:moveTo>
                  <a:pt x="85089" y="214806"/>
                </a:moveTo>
                <a:lnTo>
                  <a:pt x="85089" y="166755"/>
                </a:lnTo>
                <a:lnTo>
                  <a:pt x="77469" y="172840"/>
                </a:lnTo>
                <a:lnTo>
                  <a:pt x="76199" y="161729"/>
                </a:lnTo>
                <a:lnTo>
                  <a:pt x="76199" y="440572"/>
                </a:lnTo>
                <a:lnTo>
                  <a:pt x="77469" y="445043"/>
                </a:lnTo>
                <a:lnTo>
                  <a:pt x="83819" y="464221"/>
                </a:lnTo>
                <a:lnTo>
                  <a:pt x="83819" y="217608"/>
                </a:lnTo>
                <a:lnTo>
                  <a:pt x="85089" y="214806"/>
                </a:lnTo>
                <a:close/>
              </a:path>
              <a:path w="223520" h="793115">
                <a:moveTo>
                  <a:pt x="91439" y="238159"/>
                </a:moveTo>
                <a:lnTo>
                  <a:pt x="91439" y="223987"/>
                </a:lnTo>
                <a:lnTo>
                  <a:pt x="83819" y="221341"/>
                </a:lnTo>
                <a:lnTo>
                  <a:pt x="83819" y="464221"/>
                </a:lnTo>
                <a:lnTo>
                  <a:pt x="86359" y="471892"/>
                </a:lnTo>
                <a:lnTo>
                  <a:pt x="87629" y="476363"/>
                </a:lnTo>
                <a:lnTo>
                  <a:pt x="87629" y="241241"/>
                </a:lnTo>
                <a:lnTo>
                  <a:pt x="88899" y="235362"/>
                </a:lnTo>
                <a:lnTo>
                  <a:pt x="91439" y="238159"/>
                </a:lnTo>
                <a:close/>
              </a:path>
              <a:path w="223520" h="793115">
                <a:moveTo>
                  <a:pt x="97789" y="264267"/>
                </a:moveTo>
                <a:lnTo>
                  <a:pt x="97789" y="245151"/>
                </a:lnTo>
                <a:lnTo>
                  <a:pt x="90169" y="244386"/>
                </a:lnTo>
                <a:lnTo>
                  <a:pt x="87629" y="241241"/>
                </a:lnTo>
                <a:lnTo>
                  <a:pt x="87629" y="476363"/>
                </a:lnTo>
                <a:lnTo>
                  <a:pt x="90169" y="485305"/>
                </a:lnTo>
                <a:lnTo>
                  <a:pt x="93979" y="495257"/>
                </a:lnTo>
                <a:lnTo>
                  <a:pt x="93979" y="265286"/>
                </a:lnTo>
                <a:lnTo>
                  <a:pt x="95249" y="263934"/>
                </a:lnTo>
                <a:lnTo>
                  <a:pt x="96519" y="263728"/>
                </a:lnTo>
                <a:lnTo>
                  <a:pt x="97789" y="264267"/>
                </a:lnTo>
                <a:close/>
              </a:path>
              <a:path w="223520" h="793115">
                <a:moveTo>
                  <a:pt x="109219" y="20958"/>
                </a:moveTo>
                <a:lnTo>
                  <a:pt x="106679" y="10670"/>
                </a:lnTo>
                <a:lnTo>
                  <a:pt x="104139" y="6878"/>
                </a:lnTo>
                <a:lnTo>
                  <a:pt x="100329" y="558"/>
                </a:lnTo>
                <a:lnTo>
                  <a:pt x="97789" y="2351"/>
                </a:lnTo>
                <a:lnTo>
                  <a:pt x="93979" y="8377"/>
                </a:lnTo>
                <a:lnTo>
                  <a:pt x="92709" y="11669"/>
                </a:lnTo>
                <a:lnTo>
                  <a:pt x="90169" y="16078"/>
                </a:lnTo>
                <a:lnTo>
                  <a:pt x="90169" y="24367"/>
                </a:lnTo>
                <a:lnTo>
                  <a:pt x="92709" y="36067"/>
                </a:lnTo>
                <a:lnTo>
                  <a:pt x="92709" y="39873"/>
                </a:lnTo>
                <a:lnTo>
                  <a:pt x="95249" y="40329"/>
                </a:lnTo>
                <a:lnTo>
                  <a:pt x="96519" y="44356"/>
                </a:lnTo>
                <a:lnTo>
                  <a:pt x="96519" y="243752"/>
                </a:lnTo>
                <a:lnTo>
                  <a:pt x="97789" y="245151"/>
                </a:lnTo>
                <a:lnTo>
                  <a:pt x="97789" y="264267"/>
                </a:lnTo>
                <a:lnTo>
                  <a:pt x="100329" y="265345"/>
                </a:lnTo>
                <a:lnTo>
                  <a:pt x="101599" y="272253"/>
                </a:lnTo>
                <a:lnTo>
                  <a:pt x="101599" y="518521"/>
                </a:lnTo>
                <a:lnTo>
                  <a:pt x="102869" y="525546"/>
                </a:lnTo>
                <a:lnTo>
                  <a:pt x="104139" y="532101"/>
                </a:lnTo>
                <a:lnTo>
                  <a:pt x="106679" y="537903"/>
                </a:lnTo>
                <a:lnTo>
                  <a:pt x="106679" y="178895"/>
                </a:lnTo>
                <a:lnTo>
                  <a:pt x="107949" y="177102"/>
                </a:lnTo>
                <a:lnTo>
                  <a:pt x="107949" y="27807"/>
                </a:lnTo>
                <a:lnTo>
                  <a:pt x="109219" y="20958"/>
                </a:lnTo>
                <a:close/>
              </a:path>
              <a:path w="223520" h="793115">
                <a:moveTo>
                  <a:pt x="96519" y="243752"/>
                </a:moveTo>
                <a:lnTo>
                  <a:pt x="96519" y="51205"/>
                </a:lnTo>
                <a:lnTo>
                  <a:pt x="95249" y="52410"/>
                </a:lnTo>
                <a:lnTo>
                  <a:pt x="95249" y="53615"/>
                </a:lnTo>
                <a:lnTo>
                  <a:pt x="93979" y="53027"/>
                </a:lnTo>
                <a:lnTo>
                  <a:pt x="91439" y="52645"/>
                </a:lnTo>
                <a:lnTo>
                  <a:pt x="90169" y="47883"/>
                </a:lnTo>
                <a:lnTo>
                  <a:pt x="90169" y="219058"/>
                </a:lnTo>
                <a:lnTo>
                  <a:pt x="91439" y="223987"/>
                </a:lnTo>
                <a:lnTo>
                  <a:pt x="91439" y="238159"/>
                </a:lnTo>
                <a:lnTo>
                  <a:pt x="96519" y="243752"/>
                </a:lnTo>
                <a:close/>
              </a:path>
              <a:path w="223520" h="793115">
                <a:moveTo>
                  <a:pt x="101599" y="518521"/>
                </a:moveTo>
                <a:lnTo>
                  <a:pt x="101599" y="272253"/>
                </a:lnTo>
                <a:lnTo>
                  <a:pt x="99059" y="275221"/>
                </a:lnTo>
                <a:lnTo>
                  <a:pt x="97789" y="272400"/>
                </a:lnTo>
                <a:lnTo>
                  <a:pt x="95249" y="270077"/>
                </a:lnTo>
                <a:lnTo>
                  <a:pt x="93979" y="266668"/>
                </a:lnTo>
                <a:lnTo>
                  <a:pt x="93979" y="495257"/>
                </a:lnTo>
                <a:lnTo>
                  <a:pt x="97789" y="505208"/>
                </a:lnTo>
                <a:lnTo>
                  <a:pt x="99059" y="511878"/>
                </a:lnTo>
                <a:lnTo>
                  <a:pt x="101599" y="518521"/>
                </a:lnTo>
                <a:close/>
              </a:path>
              <a:path w="223520" h="793115">
                <a:moveTo>
                  <a:pt x="115569" y="190785"/>
                </a:moveTo>
                <a:lnTo>
                  <a:pt x="115569" y="184392"/>
                </a:lnTo>
                <a:lnTo>
                  <a:pt x="113029" y="186420"/>
                </a:lnTo>
                <a:lnTo>
                  <a:pt x="109219" y="181658"/>
                </a:lnTo>
                <a:lnTo>
                  <a:pt x="106679" y="179189"/>
                </a:lnTo>
                <a:lnTo>
                  <a:pt x="106679" y="537903"/>
                </a:lnTo>
                <a:lnTo>
                  <a:pt x="110489" y="546666"/>
                </a:lnTo>
                <a:lnTo>
                  <a:pt x="110489" y="187919"/>
                </a:lnTo>
                <a:lnTo>
                  <a:pt x="114299" y="190095"/>
                </a:lnTo>
                <a:lnTo>
                  <a:pt x="115569" y="190785"/>
                </a:lnTo>
                <a:close/>
              </a:path>
              <a:path w="223520" h="793115">
                <a:moveTo>
                  <a:pt x="114299" y="51244"/>
                </a:moveTo>
                <a:lnTo>
                  <a:pt x="111759" y="39814"/>
                </a:lnTo>
                <a:lnTo>
                  <a:pt x="109219" y="34126"/>
                </a:lnTo>
                <a:lnTo>
                  <a:pt x="107949" y="27807"/>
                </a:lnTo>
                <a:lnTo>
                  <a:pt x="107949" y="177102"/>
                </a:lnTo>
                <a:lnTo>
                  <a:pt x="113029" y="182070"/>
                </a:lnTo>
                <a:lnTo>
                  <a:pt x="113029" y="57495"/>
                </a:lnTo>
                <a:lnTo>
                  <a:pt x="114299" y="51244"/>
                </a:lnTo>
                <a:close/>
              </a:path>
              <a:path w="223520" h="793115">
                <a:moveTo>
                  <a:pt x="120649" y="208554"/>
                </a:moveTo>
                <a:lnTo>
                  <a:pt x="120649" y="203822"/>
                </a:lnTo>
                <a:lnTo>
                  <a:pt x="118109" y="204910"/>
                </a:lnTo>
                <a:lnTo>
                  <a:pt x="116839" y="206879"/>
                </a:lnTo>
                <a:lnTo>
                  <a:pt x="113029" y="206791"/>
                </a:lnTo>
                <a:lnTo>
                  <a:pt x="111759" y="203998"/>
                </a:lnTo>
                <a:lnTo>
                  <a:pt x="110489" y="198031"/>
                </a:lnTo>
                <a:lnTo>
                  <a:pt x="110489" y="211670"/>
                </a:lnTo>
                <a:lnTo>
                  <a:pt x="120649" y="208554"/>
                </a:lnTo>
                <a:close/>
              </a:path>
              <a:path w="223520" h="793115">
                <a:moveTo>
                  <a:pt x="114299" y="555793"/>
                </a:moveTo>
                <a:lnTo>
                  <a:pt x="114299" y="219754"/>
                </a:lnTo>
                <a:lnTo>
                  <a:pt x="110489" y="211847"/>
                </a:lnTo>
                <a:lnTo>
                  <a:pt x="110489" y="546666"/>
                </a:lnTo>
                <a:lnTo>
                  <a:pt x="111759" y="549628"/>
                </a:lnTo>
                <a:lnTo>
                  <a:pt x="114299" y="555793"/>
                </a:lnTo>
                <a:close/>
              </a:path>
              <a:path w="223520" h="793115">
                <a:moveTo>
                  <a:pt x="151129" y="254175"/>
                </a:moveTo>
                <a:lnTo>
                  <a:pt x="148589" y="243945"/>
                </a:lnTo>
                <a:lnTo>
                  <a:pt x="146049" y="237978"/>
                </a:lnTo>
                <a:lnTo>
                  <a:pt x="144779" y="231747"/>
                </a:lnTo>
                <a:lnTo>
                  <a:pt x="142239" y="224486"/>
                </a:lnTo>
                <a:lnTo>
                  <a:pt x="139699" y="209671"/>
                </a:lnTo>
                <a:lnTo>
                  <a:pt x="135889" y="190714"/>
                </a:lnTo>
                <a:lnTo>
                  <a:pt x="135889" y="184362"/>
                </a:lnTo>
                <a:lnTo>
                  <a:pt x="133349" y="171853"/>
                </a:lnTo>
                <a:lnTo>
                  <a:pt x="129539" y="134274"/>
                </a:lnTo>
                <a:lnTo>
                  <a:pt x="128269" y="131423"/>
                </a:lnTo>
                <a:lnTo>
                  <a:pt x="126999" y="128718"/>
                </a:lnTo>
                <a:lnTo>
                  <a:pt x="125729" y="121869"/>
                </a:lnTo>
                <a:lnTo>
                  <a:pt x="125729" y="117784"/>
                </a:lnTo>
                <a:lnTo>
                  <a:pt x="124459" y="107995"/>
                </a:lnTo>
                <a:lnTo>
                  <a:pt x="123189" y="102204"/>
                </a:lnTo>
                <a:lnTo>
                  <a:pt x="120649" y="81540"/>
                </a:lnTo>
                <a:lnTo>
                  <a:pt x="116839" y="68665"/>
                </a:lnTo>
                <a:lnTo>
                  <a:pt x="114299" y="63315"/>
                </a:lnTo>
                <a:lnTo>
                  <a:pt x="113029" y="57701"/>
                </a:lnTo>
                <a:lnTo>
                  <a:pt x="113029" y="182070"/>
                </a:lnTo>
                <a:lnTo>
                  <a:pt x="115569" y="184392"/>
                </a:lnTo>
                <a:lnTo>
                  <a:pt x="115569" y="190785"/>
                </a:lnTo>
                <a:lnTo>
                  <a:pt x="116839" y="191476"/>
                </a:lnTo>
                <a:lnTo>
                  <a:pt x="119379" y="194857"/>
                </a:lnTo>
                <a:lnTo>
                  <a:pt x="119379" y="201544"/>
                </a:lnTo>
                <a:lnTo>
                  <a:pt x="120649" y="201882"/>
                </a:lnTo>
                <a:lnTo>
                  <a:pt x="120649" y="208496"/>
                </a:lnTo>
                <a:lnTo>
                  <a:pt x="121919" y="211112"/>
                </a:lnTo>
                <a:lnTo>
                  <a:pt x="123189" y="213346"/>
                </a:lnTo>
                <a:lnTo>
                  <a:pt x="124459" y="222605"/>
                </a:lnTo>
                <a:lnTo>
                  <a:pt x="125729" y="229542"/>
                </a:lnTo>
                <a:lnTo>
                  <a:pt x="126999" y="238096"/>
                </a:lnTo>
                <a:lnTo>
                  <a:pt x="126999" y="252891"/>
                </a:lnTo>
                <a:lnTo>
                  <a:pt x="133349" y="256321"/>
                </a:lnTo>
                <a:lnTo>
                  <a:pt x="133349" y="269901"/>
                </a:lnTo>
                <a:lnTo>
                  <a:pt x="134619" y="272458"/>
                </a:lnTo>
                <a:lnTo>
                  <a:pt x="135889" y="276691"/>
                </a:lnTo>
                <a:lnTo>
                  <a:pt x="138429" y="281865"/>
                </a:lnTo>
                <a:lnTo>
                  <a:pt x="138429" y="291330"/>
                </a:lnTo>
                <a:lnTo>
                  <a:pt x="140969" y="293329"/>
                </a:lnTo>
                <a:lnTo>
                  <a:pt x="140969" y="664870"/>
                </a:lnTo>
                <a:lnTo>
                  <a:pt x="143509" y="674272"/>
                </a:lnTo>
                <a:lnTo>
                  <a:pt x="146049" y="688293"/>
                </a:lnTo>
                <a:lnTo>
                  <a:pt x="149859" y="698509"/>
                </a:lnTo>
                <a:lnTo>
                  <a:pt x="149859" y="258525"/>
                </a:lnTo>
                <a:lnTo>
                  <a:pt x="151129" y="254175"/>
                </a:lnTo>
                <a:close/>
              </a:path>
              <a:path w="223520" h="793115">
                <a:moveTo>
                  <a:pt x="133349" y="269901"/>
                </a:moveTo>
                <a:lnTo>
                  <a:pt x="133349" y="264522"/>
                </a:lnTo>
                <a:lnTo>
                  <a:pt x="132079" y="266638"/>
                </a:lnTo>
                <a:lnTo>
                  <a:pt x="121919" y="261641"/>
                </a:lnTo>
                <a:lnTo>
                  <a:pt x="120649" y="257526"/>
                </a:lnTo>
                <a:lnTo>
                  <a:pt x="120649" y="253264"/>
                </a:lnTo>
                <a:lnTo>
                  <a:pt x="115569" y="220841"/>
                </a:lnTo>
                <a:lnTo>
                  <a:pt x="114299" y="220312"/>
                </a:lnTo>
                <a:lnTo>
                  <a:pt x="114299" y="557733"/>
                </a:lnTo>
                <a:lnTo>
                  <a:pt x="113029" y="561261"/>
                </a:lnTo>
                <a:lnTo>
                  <a:pt x="114299" y="564288"/>
                </a:lnTo>
                <a:lnTo>
                  <a:pt x="121919" y="592000"/>
                </a:lnTo>
                <a:lnTo>
                  <a:pt x="121919" y="271077"/>
                </a:lnTo>
                <a:lnTo>
                  <a:pt x="125729" y="271106"/>
                </a:lnTo>
                <a:lnTo>
                  <a:pt x="129539" y="269460"/>
                </a:lnTo>
                <a:lnTo>
                  <a:pt x="130809" y="268696"/>
                </a:lnTo>
                <a:lnTo>
                  <a:pt x="132079" y="267373"/>
                </a:lnTo>
                <a:lnTo>
                  <a:pt x="133349" y="269901"/>
                </a:lnTo>
                <a:close/>
              </a:path>
              <a:path w="223520" h="793115">
                <a:moveTo>
                  <a:pt x="119379" y="201544"/>
                </a:moveTo>
                <a:lnTo>
                  <a:pt x="119379" y="194857"/>
                </a:lnTo>
                <a:lnTo>
                  <a:pt x="116839" y="197678"/>
                </a:lnTo>
                <a:lnTo>
                  <a:pt x="115569" y="200030"/>
                </a:lnTo>
                <a:lnTo>
                  <a:pt x="118109" y="201206"/>
                </a:lnTo>
                <a:lnTo>
                  <a:pt x="119379" y="201544"/>
                </a:lnTo>
                <a:close/>
              </a:path>
              <a:path w="223520" h="793115">
                <a:moveTo>
                  <a:pt x="138429" y="289390"/>
                </a:moveTo>
                <a:lnTo>
                  <a:pt x="138429" y="281865"/>
                </a:lnTo>
                <a:lnTo>
                  <a:pt x="137159" y="283834"/>
                </a:lnTo>
                <a:lnTo>
                  <a:pt x="133349" y="285421"/>
                </a:lnTo>
                <a:lnTo>
                  <a:pt x="125729" y="280277"/>
                </a:lnTo>
                <a:lnTo>
                  <a:pt x="121919" y="271077"/>
                </a:lnTo>
                <a:lnTo>
                  <a:pt x="121919" y="592000"/>
                </a:lnTo>
                <a:lnTo>
                  <a:pt x="124459" y="601237"/>
                </a:lnTo>
                <a:lnTo>
                  <a:pt x="132079" y="635265"/>
                </a:lnTo>
                <a:lnTo>
                  <a:pt x="133349" y="638943"/>
                </a:lnTo>
                <a:lnTo>
                  <a:pt x="133349" y="294416"/>
                </a:lnTo>
                <a:lnTo>
                  <a:pt x="134619" y="292770"/>
                </a:lnTo>
                <a:lnTo>
                  <a:pt x="134619" y="291359"/>
                </a:lnTo>
                <a:lnTo>
                  <a:pt x="138429" y="289390"/>
                </a:lnTo>
                <a:close/>
              </a:path>
              <a:path w="223520" h="793115">
                <a:moveTo>
                  <a:pt x="126999" y="252891"/>
                </a:moveTo>
                <a:lnTo>
                  <a:pt x="126999" y="246650"/>
                </a:lnTo>
                <a:lnTo>
                  <a:pt x="125729" y="252206"/>
                </a:lnTo>
                <a:lnTo>
                  <a:pt x="126999" y="252891"/>
                </a:lnTo>
                <a:close/>
              </a:path>
              <a:path w="223520" h="793115">
                <a:moveTo>
                  <a:pt x="140969" y="664870"/>
                </a:moveTo>
                <a:lnTo>
                  <a:pt x="140969" y="293329"/>
                </a:lnTo>
                <a:lnTo>
                  <a:pt x="139699" y="296591"/>
                </a:lnTo>
                <a:lnTo>
                  <a:pt x="138429" y="298414"/>
                </a:lnTo>
                <a:lnTo>
                  <a:pt x="135889" y="299031"/>
                </a:lnTo>
                <a:lnTo>
                  <a:pt x="133349" y="296915"/>
                </a:lnTo>
                <a:lnTo>
                  <a:pt x="133349" y="638943"/>
                </a:lnTo>
                <a:lnTo>
                  <a:pt x="135889" y="646299"/>
                </a:lnTo>
                <a:lnTo>
                  <a:pt x="140969" y="664870"/>
                </a:lnTo>
                <a:close/>
              </a:path>
              <a:path w="223520" h="793115">
                <a:moveTo>
                  <a:pt x="177799" y="382600"/>
                </a:moveTo>
                <a:lnTo>
                  <a:pt x="177799" y="374439"/>
                </a:lnTo>
                <a:lnTo>
                  <a:pt x="176529" y="366565"/>
                </a:lnTo>
                <a:lnTo>
                  <a:pt x="173989" y="358823"/>
                </a:lnTo>
                <a:lnTo>
                  <a:pt x="172719" y="351059"/>
                </a:lnTo>
                <a:lnTo>
                  <a:pt x="167639" y="332383"/>
                </a:lnTo>
                <a:lnTo>
                  <a:pt x="166369" y="323046"/>
                </a:lnTo>
                <a:lnTo>
                  <a:pt x="163829" y="313728"/>
                </a:lnTo>
                <a:lnTo>
                  <a:pt x="156209" y="280903"/>
                </a:lnTo>
                <a:lnTo>
                  <a:pt x="152399" y="267432"/>
                </a:lnTo>
                <a:lnTo>
                  <a:pt x="151129" y="265168"/>
                </a:lnTo>
                <a:lnTo>
                  <a:pt x="149859" y="258525"/>
                </a:lnTo>
                <a:lnTo>
                  <a:pt x="149859" y="698509"/>
                </a:lnTo>
                <a:lnTo>
                  <a:pt x="151129" y="701914"/>
                </a:lnTo>
                <a:lnTo>
                  <a:pt x="153669" y="708028"/>
                </a:lnTo>
                <a:lnTo>
                  <a:pt x="154939" y="710732"/>
                </a:lnTo>
                <a:lnTo>
                  <a:pt x="156209" y="710997"/>
                </a:lnTo>
                <a:lnTo>
                  <a:pt x="160019" y="710615"/>
                </a:lnTo>
                <a:lnTo>
                  <a:pt x="162559" y="714642"/>
                </a:lnTo>
                <a:lnTo>
                  <a:pt x="163829" y="719815"/>
                </a:lnTo>
                <a:lnTo>
                  <a:pt x="163829" y="735512"/>
                </a:lnTo>
                <a:lnTo>
                  <a:pt x="165099" y="737158"/>
                </a:lnTo>
                <a:lnTo>
                  <a:pt x="166369" y="739657"/>
                </a:lnTo>
                <a:lnTo>
                  <a:pt x="167639" y="742390"/>
                </a:lnTo>
                <a:lnTo>
                  <a:pt x="168909" y="745006"/>
                </a:lnTo>
                <a:lnTo>
                  <a:pt x="176529" y="758851"/>
                </a:lnTo>
                <a:lnTo>
                  <a:pt x="176529" y="383276"/>
                </a:lnTo>
                <a:lnTo>
                  <a:pt x="177799" y="382600"/>
                </a:lnTo>
                <a:close/>
              </a:path>
              <a:path w="223520" h="793115">
                <a:moveTo>
                  <a:pt x="163829" y="735512"/>
                </a:moveTo>
                <a:lnTo>
                  <a:pt x="163829" y="719815"/>
                </a:lnTo>
                <a:lnTo>
                  <a:pt x="162559" y="721285"/>
                </a:lnTo>
                <a:lnTo>
                  <a:pt x="156209" y="728105"/>
                </a:lnTo>
                <a:lnTo>
                  <a:pt x="161289" y="732220"/>
                </a:lnTo>
                <a:lnTo>
                  <a:pt x="163829" y="735512"/>
                </a:lnTo>
                <a:close/>
              </a:path>
              <a:path w="223520" h="793115">
                <a:moveTo>
                  <a:pt x="223519" y="732502"/>
                </a:moveTo>
                <a:lnTo>
                  <a:pt x="223519" y="714407"/>
                </a:lnTo>
                <a:lnTo>
                  <a:pt x="222249" y="709939"/>
                </a:lnTo>
                <a:lnTo>
                  <a:pt x="222249" y="698827"/>
                </a:lnTo>
                <a:lnTo>
                  <a:pt x="220979" y="679545"/>
                </a:lnTo>
                <a:lnTo>
                  <a:pt x="217169" y="631396"/>
                </a:lnTo>
                <a:lnTo>
                  <a:pt x="215899" y="625047"/>
                </a:lnTo>
                <a:lnTo>
                  <a:pt x="215899" y="612348"/>
                </a:lnTo>
                <a:lnTo>
                  <a:pt x="214629" y="605999"/>
                </a:lnTo>
                <a:lnTo>
                  <a:pt x="213359" y="582634"/>
                </a:lnTo>
                <a:lnTo>
                  <a:pt x="210819" y="559291"/>
                </a:lnTo>
                <a:lnTo>
                  <a:pt x="207009" y="534312"/>
                </a:lnTo>
                <a:lnTo>
                  <a:pt x="204469" y="519197"/>
                </a:lnTo>
                <a:lnTo>
                  <a:pt x="203199" y="512377"/>
                </a:lnTo>
                <a:lnTo>
                  <a:pt x="200659" y="495089"/>
                </a:lnTo>
                <a:lnTo>
                  <a:pt x="199389" y="484592"/>
                </a:lnTo>
                <a:lnTo>
                  <a:pt x="196849" y="474105"/>
                </a:lnTo>
                <a:lnTo>
                  <a:pt x="194309" y="453717"/>
                </a:lnTo>
                <a:lnTo>
                  <a:pt x="189229" y="433924"/>
                </a:lnTo>
                <a:lnTo>
                  <a:pt x="187959" y="424017"/>
                </a:lnTo>
                <a:lnTo>
                  <a:pt x="185419" y="417002"/>
                </a:lnTo>
                <a:lnTo>
                  <a:pt x="181609" y="395974"/>
                </a:lnTo>
                <a:lnTo>
                  <a:pt x="181609" y="392183"/>
                </a:lnTo>
                <a:lnTo>
                  <a:pt x="179069" y="388567"/>
                </a:lnTo>
                <a:lnTo>
                  <a:pt x="177799" y="384099"/>
                </a:lnTo>
                <a:lnTo>
                  <a:pt x="176529" y="383276"/>
                </a:lnTo>
                <a:lnTo>
                  <a:pt x="176529" y="758851"/>
                </a:lnTo>
                <a:lnTo>
                  <a:pt x="182879" y="771991"/>
                </a:lnTo>
                <a:lnTo>
                  <a:pt x="184149" y="779457"/>
                </a:lnTo>
                <a:lnTo>
                  <a:pt x="193039" y="786306"/>
                </a:lnTo>
                <a:lnTo>
                  <a:pt x="195579" y="789451"/>
                </a:lnTo>
                <a:lnTo>
                  <a:pt x="196849" y="790215"/>
                </a:lnTo>
                <a:lnTo>
                  <a:pt x="196849" y="737805"/>
                </a:lnTo>
                <a:lnTo>
                  <a:pt x="199389" y="730515"/>
                </a:lnTo>
                <a:lnTo>
                  <a:pt x="200659" y="730368"/>
                </a:lnTo>
                <a:lnTo>
                  <a:pt x="201929" y="730104"/>
                </a:lnTo>
                <a:lnTo>
                  <a:pt x="203199" y="735836"/>
                </a:lnTo>
                <a:lnTo>
                  <a:pt x="204469" y="741920"/>
                </a:lnTo>
                <a:lnTo>
                  <a:pt x="204469" y="693390"/>
                </a:lnTo>
                <a:lnTo>
                  <a:pt x="205739" y="688451"/>
                </a:lnTo>
                <a:lnTo>
                  <a:pt x="205739" y="684748"/>
                </a:lnTo>
                <a:lnTo>
                  <a:pt x="207009" y="680838"/>
                </a:lnTo>
                <a:lnTo>
                  <a:pt x="213359" y="685982"/>
                </a:lnTo>
                <a:lnTo>
                  <a:pt x="213359" y="717228"/>
                </a:lnTo>
                <a:lnTo>
                  <a:pt x="217169" y="719168"/>
                </a:lnTo>
                <a:lnTo>
                  <a:pt x="217169" y="730030"/>
                </a:lnTo>
                <a:lnTo>
                  <a:pt x="218439" y="730691"/>
                </a:lnTo>
                <a:lnTo>
                  <a:pt x="219709" y="734336"/>
                </a:lnTo>
                <a:lnTo>
                  <a:pt x="222249" y="733925"/>
                </a:lnTo>
                <a:lnTo>
                  <a:pt x="223519" y="732502"/>
                </a:lnTo>
                <a:close/>
              </a:path>
              <a:path w="223520" h="793115">
                <a:moveTo>
                  <a:pt x="208279" y="787158"/>
                </a:moveTo>
                <a:lnTo>
                  <a:pt x="205739" y="780368"/>
                </a:lnTo>
                <a:lnTo>
                  <a:pt x="205739" y="748005"/>
                </a:lnTo>
                <a:lnTo>
                  <a:pt x="199389" y="744654"/>
                </a:lnTo>
                <a:lnTo>
                  <a:pt x="196849" y="737805"/>
                </a:lnTo>
                <a:lnTo>
                  <a:pt x="196849" y="790215"/>
                </a:lnTo>
                <a:lnTo>
                  <a:pt x="200659" y="792508"/>
                </a:lnTo>
                <a:lnTo>
                  <a:pt x="204469" y="792596"/>
                </a:lnTo>
                <a:lnTo>
                  <a:pt x="205739" y="791509"/>
                </a:lnTo>
                <a:lnTo>
                  <a:pt x="207009" y="790568"/>
                </a:lnTo>
                <a:lnTo>
                  <a:pt x="208279" y="787158"/>
                </a:lnTo>
                <a:close/>
              </a:path>
              <a:path w="223520" h="793115">
                <a:moveTo>
                  <a:pt x="213359" y="717228"/>
                </a:moveTo>
                <a:lnTo>
                  <a:pt x="213359" y="689186"/>
                </a:lnTo>
                <a:lnTo>
                  <a:pt x="204469" y="693390"/>
                </a:lnTo>
                <a:lnTo>
                  <a:pt x="204469" y="741920"/>
                </a:lnTo>
                <a:lnTo>
                  <a:pt x="205739" y="748005"/>
                </a:lnTo>
                <a:lnTo>
                  <a:pt x="205739" y="704853"/>
                </a:lnTo>
                <a:lnTo>
                  <a:pt x="207009" y="703766"/>
                </a:lnTo>
                <a:lnTo>
                  <a:pt x="207009" y="701943"/>
                </a:lnTo>
                <a:lnTo>
                  <a:pt x="210819" y="709174"/>
                </a:lnTo>
                <a:lnTo>
                  <a:pt x="210819" y="715935"/>
                </a:lnTo>
                <a:lnTo>
                  <a:pt x="213359" y="717228"/>
                </a:lnTo>
                <a:close/>
              </a:path>
              <a:path w="223520" h="793115">
                <a:moveTo>
                  <a:pt x="213359" y="731514"/>
                </a:moveTo>
                <a:lnTo>
                  <a:pt x="213359" y="728104"/>
                </a:lnTo>
                <a:lnTo>
                  <a:pt x="208279" y="718022"/>
                </a:lnTo>
                <a:lnTo>
                  <a:pt x="207009" y="711673"/>
                </a:lnTo>
                <a:lnTo>
                  <a:pt x="205739" y="704853"/>
                </a:lnTo>
                <a:lnTo>
                  <a:pt x="205739" y="780368"/>
                </a:lnTo>
                <a:lnTo>
                  <a:pt x="207009" y="778281"/>
                </a:lnTo>
                <a:lnTo>
                  <a:pt x="207009" y="754060"/>
                </a:lnTo>
                <a:lnTo>
                  <a:pt x="209549" y="756177"/>
                </a:lnTo>
                <a:lnTo>
                  <a:pt x="209549" y="735100"/>
                </a:lnTo>
                <a:lnTo>
                  <a:pt x="213359" y="731514"/>
                </a:lnTo>
                <a:close/>
              </a:path>
              <a:path w="223520" h="793115">
                <a:moveTo>
                  <a:pt x="213359" y="776940"/>
                </a:moveTo>
                <a:lnTo>
                  <a:pt x="213359" y="759351"/>
                </a:lnTo>
                <a:lnTo>
                  <a:pt x="212089" y="763731"/>
                </a:lnTo>
                <a:lnTo>
                  <a:pt x="208279" y="768463"/>
                </a:lnTo>
                <a:lnTo>
                  <a:pt x="208279" y="759322"/>
                </a:lnTo>
                <a:lnTo>
                  <a:pt x="207009" y="754060"/>
                </a:lnTo>
                <a:lnTo>
                  <a:pt x="207009" y="778281"/>
                </a:lnTo>
                <a:lnTo>
                  <a:pt x="213359" y="776940"/>
                </a:lnTo>
                <a:close/>
              </a:path>
              <a:path w="223520" h="793115">
                <a:moveTo>
                  <a:pt x="223519" y="756705"/>
                </a:moveTo>
                <a:lnTo>
                  <a:pt x="223519" y="739282"/>
                </a:lnTo>
                <a:lnTo>
                  <a:pt x="219709" y="742890"/>
                </a:lnTo>
                <a:lnTo>
                  <a:pt x="214629" y="739451"/>
                </a:lnTo>
                <a:lnTo>
                  <a:pt x="209549" y="735100"/>
                </a:lnTo>
                <a:lnTo>
                  <a:pt x="209549" y="756177"/>
                </a:lnTo>
                <a:lnTo>
                  <a:pt x="213359" y="759351"/>
                </a:lnTo>
                <a:lnTo>
                  <a:pt x="213359" y="776940"/>
                </a:lnTo>
                <a:lnTo>
                  <a:pt x="214629" y="776672"/>
                </a:lnTo>
                <a:lnTo>
                  <a:pt x="214629" y="759263"/>
                </a:lnTo>
                <a:lnTo>
                  <a:pt x="215899" y="754560"/>
                </a:lnTo>
                <a:lnTo>
                  <a:pt x="218439" y="749445"/>
                </a:lnTo>
                <a:lnTo>
                  <a:pt x="219709" y="750386"/>
                </a:lnTo>
                <a:lnTo>
                  <a:pt x="219709" y="750591"/>
                </a:lnTo>
                <a:lnTo>
                  <a:pt x="220979" y="750944"/>
                </a:lnTo>
                <a:lnTo>
                  <a:pt x="220979" y="752855"/>
                </a:lnTo>
                <a:lnTo>
                  <a:pt x="223519" y="756705"/>
                </a:lnTo>
                <a:close/>
              </a:path>
              <a:path w="223520" h="793115">
                <a:moveTo>
                  <a:pt x="217169" y="730030"/>
                </a:moveTo>
                <a:lnTo>
                  <a:pt x="217169" y="722167"/>
                </a:lnTo>
                <a:lnTo>
                  <a:pt x="213359" y="728046"/>
                </a:lnTo>
                <a:lnTo>
                  <a:pt x="217169" y="730030"/>
                </a:lnTo>
                <a:close/>
              </a:path>
              <a:path w="223520" h="793115">
                <a:moveTo>
                  <a:pt x="218439" y="769698"/>
                </a:moveTo>
                <a:lnTo>
                  <a:pt x="214629" y="759263"/>
                </a:lnTo>
                <a:lnTo>
                  <a:pt x="214629" y="776672"/>
                </a:lnTo>
                <a:lnTo>
                  <a:pt x="217169" y="776135"/>
                </a:lnTo>
                <a:lnTo>
                  <a:pt x="218439" y="769698"/>
                </a:lnTo>
                <a:close/>
              </a:path>
            </a:pathLst>
          </a:custGeom>
          <a:solidFill>
            <a:srgbClr val="4B3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09241" y="742847"/>
            <a:ext cx="618490" cy="574040"/>
          </a:xfrm>
          <a:custGeom>
            <a:avLst/>
            <a:gdLst/>
            <a:ahLst/>
            <a:cxnLst/>
            <a:rect l="l" t="t" r="r" b="b"/>
            <a:pathLst>
              <a:path w="618489" h="574040">
                <a:moveTo>
                  <a:pt x="103555" y="14846"/>
                </a:moveTo>
                <a:lnTo>
                  <a:pt x="103466" y="12966"/>
                </a:lnTo>
                <a:lnTo>
                  <a:pt x="89293" y="6794"/>
                </a:lnTo>
                <a:lnTo>
                  <a:pt x="88239" y="8318"/>
                </a:lnTo>
                <a:lnTo>
                  <a:pt x="93624" y="12141"/>
                </a:lnTo>
                <a:lnTo>
                  <a:pt x="89738" y="15824"/>
                </a:lnTo>
                <a:lnTo>
                  <a:pt x="89890" y="16256"/>
                </a:lnTo>
                <a:lnTo>
                  <a:pt x="90068" y="16675"/>
                </a:lnTo>
                <a:lnTo>
                  <a:pt x="90208" y="17106"/>
                </a:lnTo>
                <a:lnTo>
                  <a:pt x="99123" y="15582"/>
                </a:lnTo>
                <a:lnTo>
                  <a:pt x="103555" y="14846"/>
                </a:lnTo>
                <a:close/>
              </a:path>
              <a:path w="618489" h="574040">
                <a:moveTo>
                  <a:pt x="618490" y="530618"/>
                </a:moveTo>
                <a:lnTo>
                  <a:pt x="617220" y="525259"/>
                </a:lnTo>
                <a:lnTo>
                  <a:pt x="608330" y="513143"/>
                </a:lnTo>
                <a:lnTo>
                  <a:pt x="598170" y="501091"/>
                </a:lnTo>
                <a:lnTo>
                  <a:pt x="575310" y="471195"/>
                </a:lnTo>
                <a:lnTo>
                  <a:pt x="571500" y="465112"/>
                </a:lnTo>
                <a:lnTo>
                  <a:pt x="563880" y="455803"/>
                </a:lnTo>
                <a:lnTo>
                  <a:pt x="558800" y="452767"/>
                </a:lnTo>
                <a:lnTo>
                  <a:pt x="553720" y="448068"/>
                </a:lnTo>
                <a:lnTo>
                  <a:pt x="551180" y="441591"/>
                </a:lnTo>
                <a:lnTo>
                  <a:pt x="544830" y="434352"/>
                </a:lnTo>
                <a:lnTo>
                  <a:pt x="538480" y="428561"/>
                </a:lnTo>
                <a:lnTo>
                  <a:pt x="532130" y="426491"/>
                </a:lnTo>
                <a:lnTo>
                  <a:pt x="530860" y="423697"/>
                </a:lnTo>
                <a:lnTo>
                  <a:pt x="529590" y="420700"/>
                </a:lnTo>
                <a:lnTo>
                  <a:pt x="528320" y="418973"/>
                </a:lnTo>
                <a:lnTo>
                  <a:pt x="523240" y="413664"/>
                </a:lnTo>
                <a:lnTo>
                  <a:pt x="523240" y="512889"/>
                </a:lnTo>
                <a:lnTo>
                  <a:pt x="515620" y="515848"/>
                </a:lnTo>
                <a:lnTo>
                  <a:pt x="511810" y="508330"/>
                </a:lnTo>
                <a:lnTo>
                  <a:pt x="523240" y="512889"/>
                </a:lnTo>
                <a:lnTo>
                  <a:pt x="523240" y="413664"/>
                </a:lnTo>
                <a:lnTo>
                  <a:pt x="510540" y="403263"/>
                </a:lnTo>
                <a:lnTo>
                  <a:pt x="500380" y="392658"/>
                </a:lnTo>
                <a:lnTo>
                  <a:pt x="495300" y="386334"/>
                </a:lnTo>
                <a:lnTo>
                  <a:pt x="486410" y="378320"/>
                </a:lnTo>
                <a:lnTo>
                  <a:pt x="481330" y="376783"/>
                </a:lnTo>
                <a:lnTo>
                  <a:pt x="474980" y="374205"/>
                </a:lnTo>
                <a:lnTo>
                  <a:pt x="473710" y="374370"/>
                </a:lnTo>
                <a:lnTo>
                  <a:pt x="471195" y="374027"/>
                </a:lnTo>
                <a:lnTo>
                  <a:pt x="478790" y="367385"/>
                </a:lnTo>
                <a:lnTo>
                  <a:pt x="472440" y="364591"/>
                </a:lnTo>
                <a:lnTo>
                  <a:pt x="468630" y="360730"/>
                </a:lnTo>
                <a:lnTo>
                  <a:pt x="461010" y="353212"/>
                </a:lnTo>
                <a:lnTo>
                  <a:pt x="445770" y="337985"/>
                </a:lnTo>
                <a:lnTo>
                  <a:pt x="438150" y="330542"/>
                </a:lnTo>
                <a:lnTo>
                  <a:pt x="433070" y="325399"/>
                </a:lnTo>
                <a:lnTo>
                  <a:pt x="426720" y="320433"/>
                </a:lnTo>
                <a:lnTo>
                  <a:pt x="415290" y="310705"/>
                </a:lnTo>
                <a:lnTo>
                  <a:pt x="400050" y="298767"/>
                </a:lnTo>
                <a:lnTo>
                  <a:pt x="392430" y="292468"/>
                </a:lnTo>
                <a:lnTo>
                  <a:pt x="392430" y="365760"/>
                </a:lnTo>
                <a:lnTo>
                  <a:pt x="391160" y="368350"/>
                </a:lnTo>
                <a:lnTo>
                  <a:pt x="389890" y="370408"/>
                </a:lnTo>
                <a:lnTo>
                  <a:pt x="388620" y="369582"/>
                </a:lnTo>
                <a:lnTo>
                  <a:pt x="387350" y="369443"/>
                </a:lnTo>
                <a:lnTo>
                  <a:pt x="383540" y="366610"/>
                </a:lnTo>
                <a:lnTo>
                  <a:pt x="383540" y="390486"/>
                </a:lnTo>
                <a:lnTo>
                  <a:pt x="383540" y="395008"/>
                </a:lnTo>
                <a:lnTo>
                  <a:pt x="381000" y="394690"/>
                </a:lnTo>
                <a:lnTo>
                  <a:pt x="379730" y="394830"/>
                </a:lnTo>
                <a:lnTo>
                  <a:pt x="372110" y="390512"/>
                </a:lnTo>
                <a:lnTo>
                  <a:pt x="360680" y="381698"/>
                </a:lnTo>
                <a:lnTo>
                  <a:pt x="359410" y="379425"/>
                </a:lnTo>
                <a:lnTo>
                  <a:pt x="351790" y="376377"/>
                </a:lnTo>
                <a:lnTo>
                  <a:pt x="345440" y="375526"/>
                </a:lnTo>
                <a:lnTo>
                  <a:pt x="344170" y="366826"/>
                </a:lnTo>
                <a:lnTo>
                  <a:pt x="337820" y="363855"/>
                </a:lnTo>
                <a:lnTo>
                  <a:pt x="335280" y="362915"/>
                </a:lnTo>
                <a:lnTo>
                  <a:pt x="327660" y="359765"/>
                </a:lnTo>
                <a:lnTo>
                  <a:pt x="322580" y="356920"/>
                </a:lnTo>
                <a:lnTo>
                  <a:pt x="325120" y="351599"/>
                </a:lnTo>
                <a:lnTo>
                  <a:pt x="312420" y="347268"/>
                </a:lnTo>
                <a:lnTo>
                  <a:pt x="313690" y="341109"/>
                </a:lnTo>
                <a:lnTo>
                  <a:pt x="311150" y="338836"/>
                </a:lnTo>
                <a:lnTo>
                  <a:pt x="306070" y="338124"/>
                </a:lnTo>
                <a:lnTo>
                  <a:pt x="302260" y="336689"/>
                </a:lnTo>
                <a:lnTo>
                  <a:pt x="308610" y="329133"/>
                </a:lnTo>
                <a:lnTo>
                  <a:pt x="308610" y="328930"/>
                </a:lnTo>
                <a:lnTo>
                  <a:pt x="314960" y="335343"/>
                </a:lnTo>
                <a:lnTo>
                  <a:pt x="316230" y="336638"/>
                </a:lnTo>
                <a:lnTo>
                  <a:pt x="317500" y="339280"/>
                </a:lnTo>
                <a:lnTo>
                  <a:pt x="318770" y="342658"/>
                </a:lnTo>
                <a:lnTo>
                  <a:pt x="320040" y="343928"/>
                </a:lnTo>
                <a:lnTo>
                  <a:pt x="321310" y="344868"/>
                </a:lnTo>
                <a:lnTo>
                  <a:pt x="327660" y="348564"/>
                </a:lnTo>
                <a:lnTo>
                  <a:pt x="330200" y="349732"/>
                </a:lnTo>
                <a:lnTo>
                  <a:pt x="331470" y="350316"/>
                </a:lnTo>
                <a:lnTo>
                  <a:pt x="334010" y="351472"/>
                </a:lnTo>
                <a:lnTo>
                  <a:pt x="342900" y="359613"/>
                </a:lnTo>
                <a:lnTo>
                  <a:pt x="346710" y="363054"/>
                </a:lnTo>
                <a:lnTo>
                  <a:pt x="355600" y="365429"/>
                </a:lnTo>
                <a:lnTo>
                  <a:pt x="359410" y="366433"/>
                </a:lnTo>
                <a:lnTo>
                  <a:pt x="361950" y="370586"/>
                </a:lnTo>
                <a:lnTo>
                  <a:pt x="360680" y="377367"/>
                </a:lnTo>
                <a:lnTo>
                  <a:pt x="361950" y="377863"/>
                </a:lnTo>
                <a:lnTo>
                  <a:pt x="363220" y="378345"/>
                </a:lnTo>
                <a:lnTo>
                  <a:pt x="367030" y="378726"/>
                </a:lnTo>
                <a:lnTo>
                  <a:pt x="373380" y="382282"/>
                </a:lnTo>
                <a:lnTo>
                  <a:pt x="374650" y="382993"/>
                </a:lnTo>
                <a:lnTo>
                  <a:pt x="379730" y="386283"/>
                </a:lnTo>
                <a:lnTo>
                  <a:pt x="383540" y="390486"/>
                </a:lnTo>
                <a:lnTo>
                  <a:pt x="383540" y="366610"/>
                </a:lnTo>
                <a:lnTo>
                  <a:pt x="378460" y="362826"/>
                </a:lnTo>
                <a:lnTo>
                  <a:pt x="374650" y="359092"/>
                </a:lnTo>
                <a:lnTo>
                  <a:pt x="374650" y="357301"/>
                </a:lnTo>
                <a:lnTo>
                  <a:pt x="375920" y="356095"/>
                </a:lnTo>
                <a:lnTo>
                  <a:pt x="377190" y="355155"/>
                </a:lnTo>
                <a:lnTo>
                  <a:pt x="377190" y="355536"/>
                </a:lnTo>
                <a:lnTo>
                  <a:pt x="382270" y="358559"/>
                </a:lnTo>
                <a:lnTo>
                  <a:pt x="387350" y="361734"/>
                </a:lnTo>
                <a:lnTo>
                  <a:pt x="392430" y="365760"/>
                </a:lnTo>
                <a:lnTo>
                  <a:pt x="392430" y="292468"/>
                </a:lnTo>
                <a:lnTo>
                  <a:pt x="386080" y="285483"/>
                </a:lnTo>
                <a:lnTo>
                  <a:pt x="382270" y="280581"/>
                </a:lnTo>
                <a:lnTo>
                  <a:pt x="375920" y="277114"/>
                </a:lnTo>
                <a:lnTo>
                  <a:pt x="373380" y="275577"/>
                </a:lnTo>
                <a:lnTo>
                  <a:pt x="373380" y="351980"/>
                </a:lnTo>
                <a:lnTo>
                  <a:pt x="373380" y="353745"/>
                </a:lnTo>
                <a:lnTo>
                  <a:pt x="372110" y="354126"/>
                </a:lnTo>
                <a:lnTo>
                  <a:pt x="359410" y="345211"/>
                </a:lnTo>
                <a:lnTo>
                  <a:pt x="364490" y="342023"/>
                </a:lnTo>
                <a:lnTo>
                  <a:pt x="365760" y="341223"/>
                </a:lnTo>
                <a:lnTo>
                  <a:pt x="368300" y="347738"/>
                </a:lnTo>
                <a:lnTo>
                  <a:pt x="372110" y="348983"/>
                </a:lnTo>
                <a:lnTo>
                  <a:pt x="373380" y="351980"/>
                </a:lnTo>
                <a:lnTo>
                  <a:pt x="373380" y="275577"/>
                </a:lnTo>
                <a:lnTo>
                  <a:pt x="367030" y="271729"/>
                </a:lnTo>
                <a:lnTo>
                  <a:pt x="361950" y="270205"/>
                </a:lnTo>
                <a:lnTo>
                  <a:pt x="358140" y="275348"/>
                </a:lnTo>
                <a:lnTo>
                  <a:pt x="359410" y="275996"/>
                </a:lnTo>
                <a:lnTo>
                  <a:pt x="360680" y="276339"/>
                </a:lnTo>
                <a:lnTo>
                  <a:pt x="361950" y="277812"/>
                </a:lnTo>
                <a:lnTo>
                  <a:pt x="363220" y="278815"/>
                </a:lnTo>
                <a:lnTo>
                  <a:pt x="364490" y="280111"/>
                </a:lnTo>
                <a:lnTo>
                  <a:pt x="363220" y="281660"/>
                </a:lnTo>
                <a:lnTo>
                  <a:pt x="361950" y="281406"/>
                </a:lnTo>
                <a:lnTo>
                  <a:pt x="359410" y="281076"/>
                </a:lnTo>
                <a:lnTo>
                  <a:pt x="355600" y="277761"/>
                </a:lnTo>
                <a:lnTo>
                  <a:pt x="355600" y="339077"/>
                </a:lnTo>
                <a:lnTo>
                  <a:pt x="347980" y="336397"/>
                </a:lnTo>
                <a:lnTo>
                  <a:pt x="336550" y="328841"/>
                </a:lnTo>
                <a:lnTo>
                  <a:pt x="331470" y="323646"/>
                </a:lnTo>
                <a:lnTo>
                  <a:pt x="337820" y="324561"/>
                </a:lnTo>
                <a:lnTo>
                  <a:pt x="340360" y="325907"/>
                </a:lnTo>
                <a:lnTo>
                  <a:pt x="341630" y="326580"/>
                </a:lnTo>
                <a:lnTo>
                  <a:pt x="345440" y="328599"/>
                </a:lnTo>
                <a:lnTo>
                  <a:pt x="346710" y="329679"/>
                </a:lnTo>
                <a:lnTo>
                  <a:pt x="351790" y="334010"/>
                </a:lnTo>
                <a:lnTo>
                  <a:pt x="355600" y="339077"/>
                </a:lnTo>
                <a:lnTo>
                  <a:pt x="355600" y="277761"/>
                </a:lnTo>
                <a:lnTo>
                  <a:pt x="351790" y="275018"/>
                </a:lnTo>
                <a:lnTo>
                  <a:pt x="347980" y="271665"/>
                </a:lnTo>
                <a:lnTo>
                  <a:pt x="346710" y="270408"/>
                </a:lnTo>
                <a:lnTo>
                  <a:pt x="347980" y="268909"/>
                </a:lnTo>
                <a:lnTo>
                  <a:pt x="347980" y="267906"/>
                </a:lnTo>
                <a:lnTo>
                  <a:pt x="351790" y="266788"/>
                </a:lnTo>
                <a:lnTo>
                  <a:pt x="354330" y="266433"/>
                </a:lnTo>
                <a:lnTo>
                  <a:pt x="355600" y="265912"/>
                </a:lnTo>
                <a:lnTo>
                  <a:pt x="358140" y="270814"/>
                </a:lnTo>
                <a:lnTo>
                  <a:pt x="359410" y="271170"/>
                </a:lnTo>
                <a:lnTo>
                  <a:pt x="364490" y="266674"/>
                </a:lnTo>
                <a:lnTo>
                  <a:pt x="360680" y="261442"/>
                </a:lnTo>
                <a:lnTo>
                  <a:pt x="355600" y="262293"/>
                </a:lnTo>
                <a:lnTo>
                  <a:pt x="347980" y="264121"/>
                </a:lnTo>
                <a:lnTo>
                  <a:pt x="345440" y="264706"/>
                </a:lnTo>
                <a:lnTo>
                  <a:pt x="342900" y="265264"/>
                </a:lnTo>
                <a:lnTo>
                  <a:pt x="341630" y="256946"/>
                </a:lnTo>
                <a:lnTo>
                  <a:pt x="353060" y="259473"/>
                </a:lnTo>
                <a:lnTo>
                  <a:pt x="351790" y="254444"/>
                </a:lnTo>
                <a:lnTo>
                  <a:pt x="350520" y="250126"/>
                </a:lnTo>
                <a:lnTo>
                  <a:pt x="345440" y="249364"/>
                </a:lnTo>
                <a:lnTo>
                  <a:pt x="344170" y="248716"/>
                </a:lnTo>
                <a:lnTo>
                  <a:pt x="340360" y="243979"/>
                </a:lnTo>
                <a:lnTo>
                  <a:pt x="340360" y="250825"/>
                </a:lnTo>
                <a:lnTo>
                  <a:pt x="330200" y="250913"/>
                </a:lnTo>
                <a:lnTo>
                  <a:pt x="330200" y="314591"/>
                </a:lnTo>
                <a:lnTo>
                  <a:pt x="330200" y="318439"/>
                </a:lnTo>
                <a:lnTo>
                  <a:pt x="321310" y="319849"/>
                </a:lnTo>
                <a:lnTo>
                  <a:pt x="318770" y="316941"/>
                </a:lnTo>
                <a:lnTo>
                  <a:pt x="314960" y="308178"/>
                </a:lnTo>
                <a:lnTo>
                  <a:pt x="320040" y="310299"/>
                </a:lnTo>
                <a:lnTo>
                  <a:pt x="325120" y="312064"/>
                </a:lnTo>
                <a:lnTo>
                  <a:pt x="330200" y="314591"/>
                </a:lnTo>
                <a:lnTo>
                  <a:pt x="330200" y="250913"/>
                </a:lnTo>
                <a:lnTo>
                  <a:pt x="325120" y="250685"/>
                </a:lnTo>
                <a:lnTo>
                  <a:pt x="323850" y="249275"/>
                </a:lnTo>
                <a:lnTo>
                  <a:pt x="323850" y="247510"/>
                </a:lnTo>
                <a:lnTo>
                  <a:pt x="325120" y="246240"/>
                </a:lnTo>
                <a:lnTo>
                  <a:pt x="332740" y="240957"/>
                </a:lnTo>
                <a:lnTo>
                  <a:pt x="335280" y="246507"/>
                </a:lnTo>
                <a:lnTo>
                  <a:pt x="340360" y="250825"/>
                </a:lnTo>
                <a:lnTo>
                  <a:pt x="340360" y="243979"/>
                </a:lnTo>
                <a:lnTo>
                  <a:pt x="336550" y="239776"/>
                </a:lnTo>
                <a:lnTo>
                  <a:pt x="328930" y="230339"/>
                </a:lnTo>
                <a:lnTo>
                  <a:pt x="325120" y="224370"/>
                </a:lnTo>
                <a:lnTo>
                  <a:pt x="323850" y="223291"/>
                </a:lnTo>
                <a:lnTo>
                  <a:pt x="323850" y="239128"/>
                </a:lnTo>
                <a:lnTo>
                  <a:pt x="321310" y="239890"/>
                </a:lnTo>
                <a:lnTo>
                  <a:pt x="320040" y="240982"/>
                </a:lnTo>
                <a:lnTo>
                  <a:pt x="316230" y="241427"/>
                </a:lnTo>
                <a:lnTo>
                  <a:pt x="314960" y="240042"/>
                </a:lnTo>
                <a:lnTo>
                  <a:pt x="314960" y="239369"/>
                </a:lnTo>
                <a:lnTo>
                  <a:pt x="317500" y="238366"/>
                </a:lnTo>
                <a:lnTo>
                  <a:pt x="320040" y="237337"/>
                </a:lnTo>
                <a:lnTo>
                  <a:pt x="322580" y="236334"/>
                </a:lnTo>
                <a:lnTo>
                  <a:pt x="322580" y="238188"/>
                </a:lnTo>
                <a:lnTo>
                  <a:pt x="323850" y="239128"/>
                </a:lnTo>
                <a:lnTo>
                  <a:pt x="323850" y="223291"/>
                </a:lnTo>
                <a:lnTo>
                  <a:pt x="314960" y="215734"/>
                </a:lnTo>
                <a:lnTo>
                  <a:pt x="312420" y="208267"/>
                </a:lnTo>
                <a:lnTo>
                  <a:pt x="308610" y="208749"/>
                </a:lnTo>
                <a:lnTo>
                  <a:pt x="308610" y="220726"/>
                </a:lnTo>
                <a:lnTo>
                  <a:pt x="307340" y="222465"/>
                </a:lnTo>
                <a:lnTo>
                  <a:pt x="307340" y="223786"/>
                </a:lnTo>
                <a:lnTo>
                  <a:pt x="306070" y="223405"/>
                </a:lnTo>
                <a:lnTo>
                  <a:pt x="304800" y="223050"/>
                </a:lnTo>
                <a:lnTo>
                  <a:pt x="304800" y="222669"/>
                </a:lnTo>
                <a:lnTo>
                  <a:pt x="302260" y="219354"/>
                </a:lnTo>
                <a:lnTo>
                  <a:pt x="300990" y="217551"/>
                </a:lnTo>
                <a:lnTo>
                  <a:pt x="300990" y="217411"/>
                </a:lnTo>
                <a:lnTo>
                  <a:pt x="303530" y="215404"/>
                </a:lnTo>
                <a:lnTo>
                  <a:pt x="306070" y="216789"/>
                </a:lnTo>
                <a:lnTo>
                  <a:pt x="307340" y="218198"/>
                </a:lnTo>
                <a:lnTo>
                  <a:pt x="308610" y="220726"/>
                </a:lnTo>
                <a:lnTo>
                  <a:pt x="308610" y="208749"/>
                </a:lnTo>
                <a:lnTo>
                  <a:pt x="303530" y="209384"/>
                </a:lnTo>
                <a:lnTo>
                  <a:pt x="300990" y="209677"/>
                </a:lnTo>
                <a:lnTo>
                  <a:pt x="295910" y="206679"/>
                </a:lnTo>
                <a:lnTo>
                  <a:pt x="293370" y="196456"/>
                </a:lnTo>
                <a:lnTo>
                  <a:pt x="288290" y="191363"/>
                </a:lnTo>
                <a:lnTo>
                  <a:pt x="278130" y="181546"/>
                </a:lnTo>
                <a:lnTo>
                  <a:pt x="274320" y="175374"/>
                </a:lnTo>
                <a:lnTo>
                  <a:pt x="274320" y="185369"/>
                </a:lnTo>
                <a:lnTo>
                  <a:pt x="274320" y="187071"/>
                </a:lnTo>
                <a:lnTo>
                  <a:pt x="273050" y="188391"/>
                </a:lnTo>
                <a:lnTo>
                  <a:pt x="273050" y="188747"/>
                </a:lnTo>
                <a:lnTo>
                  <a:pt x="269240" y="189890"/>
                </a:lnTo>
                <a:lnTo>
                  <a:pt x="265430" y="190690"/>
                </a:lnTo>
                <a:lnTo>
                  <a:pt x="261620" y="191744"/>
                </a:lnTo>
                <a:lnTo>
                  <a:pt x="260350" y="182930"/>
                </a:lnTo>
                <a:lnTo>
                  <a:pt x="264160" y="183172"/>
                </a:lnTo>
                <a:lnTo>
                  <a:pt x="266700" y="183286"/>
                </a:lnTo>
                <a:lnTo>
                  <a:pt x="269240" y="183375"/>
                </a:lnTo>
                <a:lnTo>
                  <a:pt x="273050" y="183984"/>
                </a:lnTo>
                <a:lnTo>
                  <a:pt x="274320" y="185369"/>
                </a:lnTo>
                <a:lnTo>
                  <a:pt x="274320" y="175374"/>
                </a:lnTo>
                <a:lnTo>
                  <a:pt x="267970" y="172935"/>
                </a:lnTo>
                <a:lnTo>
                  <a:pt x="264160" y="164642"/>
                </a:lnTo>
                <a:lnTo>
                  <a:pt x="257810" y="157848"/>
                </a:lnTo>
                <a:lnTo>
                  <a:pt x="250190" y="151523"/>
                </a:lnTo>
                <a:lnTo>
                  <a:pt x="243840" y="144627"/>
                </a:lnTo>
                <a:lnTo>
                  <a:pt x="241300" y="139750"/>
                </a:lnTo>
                <a:lnTo>
                  <a:pt x="237490" y="135077"/>
                </a:lnTo>
                <a:lnTo>
                  <a:pt x="237490" y="144449"/>
                </a:lnTo>
                <a:lnTo>
                  <a:pt x="234950" y="147828"/>
                </a:lnTo>
                <a:lnTo>
                  <a:pt x="231140" y="153682"/>
                </a:lnTo>
                <a:lnTo>
                  <a:pt x="228600" y="146685"/>
                </a:lnTo>
                <a:lnTo>
                  <a:pt x="226060" y="146392"/>
                </a:lnTo>
                <a:lnTo>
                  <a:pt x="220980" y="145948"/>
                </a:lnTo>
                <a:lnTo>
                  <a:pt x="220980" y="143332"/>
                </a:lnTo>
                <a:lnTo>
                  <a:pt x="237490" y="144449"/>
                </a:lnTo>
                <a:lnTo>
                  <a:pt x="237490" y="135077"/>
                </a:lnTo>
                <a:lnTo>
                  <a:pt x="229870" y="128257"/>
                </a:lnTo>
                <a:lnTo>
                  <a:pt x="227330" y="123469"/>
                </a:lnTo>
                <a:lnTo>
                  <a:pt x="223520" y="130987"/>
                </a:lnTo>
                <a:lnTo>
                  <a:pt x="222250" y="130873"/>
                </a:lnTo>
                <a:lnTo>
                  <a:pt x="220980" y="131076"/>
                </a:lnTo>
                <a:lnTo>
                  <a:pt x="220980" y="128397"/>
                </a:lnTo>
                <a:lnTo>
                  <a:pt x="226060" y="123456"/>
                </a:lnTo>
                <a:lnTo>
                  <a:pt x="223520" y="119989"/>
                </a:lnTo>
                <a:lnTo>
                  <a:pt x="219710" y="116725"/>
                </a:lnTo>
                <a:lnTo>
                  <a:pt x="213360" y="111836"/>
                </a:lnTo>
                <a:lnTo>
                  <a:pt x="208280" y="106984"/>
                </a:lnTo>
                <a:lnTo>
                  <a:pt x="201930" y="102082"/>
                </a:lnTo>
                <a:lnTo>
                  <a:pt x="195580" y="97040"/>
                </a:lnTo>
                <a:lnTo>
                  <a:pt x="190500" y="92075"/>
                </a:lnTo>
                <a:lnTo>
                  <a:pt x="185420" y="86944"/>
                </a:lnTo>
                <a:lnTo>
                  <a:pt x="179070" y="81775"/>
                </a:lnTo>
                <a:lnTo>
                  <a:pt x="173990" y="76695"/>
                </a:lnTo>
                <a:lnTo>
                  <a:pt x="171450" y="74523"/>
                </a:lnTo>
                <a:lnTo>
                  <a:pt x="168910" y="72961"/>
                </a:lnTo>
                <a:lnTo>
                  <a:pt x="167640" y="72123"/>
                </a:lnTo>
                <a:lnTo>
                  <a:pt x="167640" y="77724"/>
                </a:lnTo>
                <a:lnTo>
                  <a:pt x="167640" y="82334"/>
                </a:lnTo>
                <a:lnTo>
                  <a:pt x="166370" y="82956"/>
                </a:lnTo>
                <a:lnTo>
                  <a:pt x="154940" y="79641"/>
                </a:lnTo>
                <a:lnTo>
                  <a:pt x="152400" y="78193"/>
                </a:lnTo>
                <a:lnTo>
                  <a:pt x="154940" y="75844"/>
                </a:lnTo>
                <a:lnTo>
                  <a:pt x="157480" y="72605"/>
                </a:lnTo>
                <a:lnTo>
                  <a:pt x="161290" y="73609"/>
                </a:lnTo>
                <a:lnTo>
                  <a:pt x="167640" y="77724"/>
                </a:lnTo>
                <a:lnTo>
                  <a:pt x="167640" y="72123"/>
                </a:lnTo>
                <a:lnTo>
                  <a:pt x="165100" y="70434"/>
                </a:lnTo>
                <a:lnTo>
                  <a:pt x="163830" y="70053"/>
                </a:lnTo>
                <a:lnTo>
                  <a:pt x="163830" y="69138"/>
                </a:lnTo>
                <a:lnTo>
                  <a:pt x="158750" y="62839"/>
                </a:lnTo>
                <a:lnTo>
                  <a:pt x="154940" y="57277"/>
                </a:lnTo>
                <a:lnTo>
                  <a:pt x="148590" y="52603"/>
                </a:lnTo>
                <a:lnTo>
                  <a:pt x="142240" y="48945"/>
                </a:lnTo>
                <a:lnTo>
                  <a:pt x="140970" y="48590"/>
                </a:lnTo>
                <a:lnTo>
                  <a:pt x="140970" y="47561"/>
                </a:lnTo>
                <a:lnTo>
                  <a:pt x="139700" y="41605"/>
                </a:lnTo>
                <a:lnTo>
                  <a:pt x="137160" y="39687"/>
                </a:lnTo>
                <a:lnTo>
                  <a:pt x="132080" y="42710"/>
                </a:lnTo>
                <a:lnTo>
                  <a:pt x="130810" y="39458"/>
                </a:lnTo>
                <a:lnTo>
                  <a:pt x="129540" y="36537"/>
                </a:lnTo>
                <a:lnTo>
                  <a:pt x="127000" y="32461"/>
                </a:lnTo>
                <a:lnTo>
                  <a:pt x="124460" y="30187"/>
                </a:lnTo>
                <a:lnTo>
                  <a:pt x="123190" y="31369"/>
                </a:lnTo>
                <a:lnTo>
                  <a:pt x="123190" y="37338"/>
                </a:lnTo>
                <a:lnTo>
                  <a:pt x="116840" y="45453"/>
                </a:lnTo>
                <a:lnTo>
                  <a:pt x="115570" y="39776"/>
                </a:lnTo>
                <a:lnTo>
                  <a:pt x="114300" y="35750"/>
                </a:lnTo>
                <a:lnTo>
                  <a:pt x="114300" y="31432"/>
                </a:lnTo>
                <a:lnTo>
                  <a:pt x="115570" y="31051"/>
                </a:lnTo>
                <a:lnTo>
                  <a:pt x="115570" y="30899"/>
                </a:lnTo>
                <a:lnTo>
                  <a:pt x="118110" y="29578"/>
                </a:lnTo>
                <a:lnTo>
                  <a:pt x="118110" y="28460"/>
                </a:lnTo>
                <a:lnTo>
                  <a:pt x="119380" y="27520"/>
                </a:lnTo>
                <a:lnTo>
                  <a:pt x="118110" y="27051"/>
                </a:lnTo>
                <a:lnTo>
                  <a:pt x="116840" y="25781"/>
                </a:lnTo>
                <a:lnTo>
                  <a:pt x="115570" y="26200"/>
                </a:lnTo>
                <a:lnTo>
                  <a:pt x="106680" y="27940"/>
                </a:lnTo>
                <a:lnTo>
                  <a:pt x="99060" y="26898"/>
                </a:lnTo>
                <a:lnTo>
                  <a:pt x="91440" y="24168"/>
                </a:lnTo>
                <a:lnTo>
                  <a:pt x="81280" y="19964"/>
                </a:lnTo>
                <a:lnTo>
                  <a:pt x="72390" y="16992"/>
                </a:lnTo>
                <a:lnTo>
                  <a:pt x="67310" y="15087"/>
                </a:lnTo>
                <a:lnTo>
                  <a:pt x="55880" y="12357"/>
                </a:lnTo>
                <a:lnTo>
                  <a:pt x="49530" y="12915"/>
                </a:lnTo>
                <a:lnTo>
                  <a:pt x="38100" y="6654"/>
                </a:lnTo>
                <a:lnTo>
                  <a:pt x="31750" y="7734"/>
                </a:lnTo>
                <a:lnTo>
                  <a:pt x="21590" y="4711"/>
                </a:lnTo>
                <a:lnTo>
                  <a:pt x="19050" y="1447"/>
                </a:lnTo>
                <a:lnTo>
                  <a:pt x="12700" y="0"/>
                </a:lnTo>
                <a:lnTo>
                  <a:pt x="8890" y="596"/>
                </a:lnTo>
                <a:lnTo>
                  <a:pt x="0" y="8496"/>
                </a:lnTo>
                <a:lnTo>
                  <a:pt x="6350" y="17411"/>
                </a:lnTo>
                <a:lnTo>
                  <a:pt x="8890" y="20370"/>
                </a:lnTo>
                <a:lnTo>
                  <a:pt x="17780" y="24485"/>
                </a:lnTo>
                <a:lnTo>
                  <a:pt x="20320" y="29337"/>
                </a:lnTo>
                <a:lnTo>
                  <a:pt x="25400" y="33578"/>
                </a:lnTo>
                <a:lnTo>
                  <a:pt x="25400" y="35458"/>
                </a:lnTo>
                <a:lnTo>
                  <a:pt x="22860" y="41694"/>
                </a:lnTo>
                <a:lnTo>
                  <a:pt x="25400" y="46939"/>
                </a:lnTo>
                <a:lnTo>
                  <a:pt x="27940" y="51727"/>
                </a:lnTo>
                <a:lnTo>
                  <a:pt x="31750" y="56591"/>
                </a:lnTo>
                <a:lnTo>
                  <a:pt x="33020" y="61620"/>
                </a:lnTo>
                <a:lnTo>
                  <a:pt x="35560" y="67348"/>
                </a:lnTo>
                <a:lnTo>
                  <a:pt x="35560" y="72694"/>
                </a:lnTo>
                <a:lnTo>
                  <a:pt x="36830" y="79883"/>
                </a:lnTo>
                <a:lnTo>
                  <a:pt x="41910" y="86017"/>
                </a:lnTo>
                <a:lnTo>
                  <a:pt x="48260" y="89966"/>
                </a:lnTo>
                <a:lnTo>
                  <a:pt x="55880" y="90576"/>
                </a:lnTo>
                <a:lnTo>
                  <a:pt x="55880" y="90335"/>
                </a:lnTo>
                <a:lnTo>
                  <a:pt x="57150" y="90893"/>
                </a:lnTo>
                <a:lnTo>
                  <a:pt x="59690" y="91135"/>
                </a:lnTo>
                <a:lnTo>
                  <a:pt x="54610" y="99123"/>
                </a:lnTo>
                <a:lnTo>
                  <a:pt x="54610" y="100304"/>
                </a:lnTo>
                <a:lnTo>
                  <a:pt x="59690" y="104724"/>
                </a:lnTo>
                <a:lnTo>
                  <a:pt x="62230" y="106946"/>
                </a:lnTo>
                <a:lnTo>
                  <a:pt x="63500" y="107556"/>
                </a:lnTo>
                <a:lnTo>
                  <a:pt x="63500" y="108381"/>
                </a:lnTo>
                <a:lnTo>
                  <a:pt x="66040" y="114820"/>
                </a:lnTo>
                <a:lnTo>
                  <a:pt x="71120" y="118071"/>
                </a:lnTo>
                <a:lnTo>
                  <a:pt x="77470" y="119900"/>
                </a:lnTo>
                <a:lnTo>
                  <a:pt x="83820" y="122047"/>
                </a:lnTo>
                <a:lnTo>
                  <a:pt x="83820" y="122491"/>
                </a:lnTo>
                <a:lnTo>
                  <a:pt x="85090" y="122110"/>
                </a:lnTo>
                <a:lnTo>
                  <a:pt x="86360" y="123380"/>
                </a:lnTo>
                <a:lnTo>
                  <a:pt x="78740" y="127876"/>
                </a:lnTo>
                <a:lnTo>
                  <a:pt x="83820" y="128257"/>
                </a:lnTo>
                <a:lnTo>
                  <a:pt x="85090" y="132575"/>
                </a:lnTo>
                <a:lnTo>
                  <a:pt x="86360" y="136423"/>
                </a:lnTo>
                <a:lnTo>
                  <a:pt x="86360" y="140131"/>
                </a:lnTo>
                <a:lnTo>
                  <a:pt x="91440" y="138747"/>
                </a:lnTo>
                <a:lnTo>
                  <a:pt x="93980" y="137833"/>
                </a:lnTo>
                <a:lnTo>
                  <a:pt x="96520" y="136956"/>
                </a:lnTo>
                <a:lnTo>
                  <a:pt x="97790" y="138925"/>
                </a:lnTo>
                <a:lnTo>
                  <a:pt x="91440" y="145453"/>
                </a:lnTo>
                <a:lnTo>
                  <a:pt x="93980" y="147472"/>
                </a:lnTo>
                <a:lnTo>
                  <a:pt x="96520" y="149326"/>
                </a:lnTo>
                <a:lnTo>
                  <a:pt x="97790" y="150634"/>
                </a:lnTo>
                <a:lnTo>
                  <a:pt x="102870" y="155854"/>
                </a:lnTo>
                <a:lnTo>
                  <a:pt x="114300" y="169341"/>
                </a:lnTo>
                <a:lnTo>
                  <a:pt x="118110" y="174142"/>
                </a:lnTo>
                <a:lnTo>
                  <a:pt x="125730" y="173850"/>
                </a:lnTo>
                <a:lnTo>
                  <a:pt x="133350" y="173609"/>
                </a:lnTo>
                <a:lnTo>
                  <a:pt x="125730" y="178396"/>
                </a:lnTo>
                <a:lnTo>
                  <a:pt x="128270" y="179984"/>
                </a:lnTo>
                <a:lnTo>
                  <a:pt x="130810" y="184454"/>
                </a:lnTo>
                <a:lnTo>
                  <a:pt x="133350" y="187731"/>
                </a:lnTo>
                <a:lnTo>
                  <a:pt x="134620" y="189369"/>
                </a:lnTo>
                <a:lnTo>
                  <a:pt x="140970" y="195897"/>
                </a:lnTo>
                <a:lnTo>
                  <a:pt x="144780" y="197091"/>
                </a:lnTo>
                <a:lnTo>
                  <a:pt x="149860" y="199859"/>
                </a:lnTo>
                <a:lnTo>
                  <a:pt x="152400" y="201091"/>
                </a:lnTo>
                <a:lnTo>
                  <a:pt x="151130" y="211086"/>
                </a:lnTo>
                <a:lnTo>
                  <a:pt x="158750" y="213321"/>
                </a:lnTo>
                <a:lnTo>
                  <a:pt x="166370" y="220027"/>
                </a:lnTo>
                <a:lnTo>
                  <a:pt x="167640" y="221919"/>
                </a:lnTo>
                <a:lnTo>
                  <a:pt x="175260" y="233248"/>
                </a:lnTo>
                <a:lnTo>
                  <a:pt x="205740" y="267881"/>
                </a:lnTo>
                <a:lnTo>
                  <a:pt x="217170" y="278130"/>
                </a:lnTo>
                <a:lnTo>
                  <a:pt x="220980" y="281647"/>
                </a:lnTo>
                <a:lnTo>
                  <a:pt x="222250" y="282816"/>
                </a:lnTo>
                <a:lnTo>
                  <a:pt x="227330" y="287655"/>
                </a:lnTo>
                <a:lnTo>
                  <a:pt x="231140" y="292481"/>
                </a:lnTo>
                <a:lnTo>
                  <a:pt x="232410" y="293890"/>
                </a:lnTo>
                <a:lnTo>
                  <a:pt x="234950" y="294398"/>
                </a:lnTo>
                <a:lnTo>
                  <a:pt x="236220" y="295719"/>
                </a:lnTo>
                <a:lnTo>
                  <a:pt x="237490" y="296748"/>
                </a:lnTo>
                <a:lnTo>
                  <a:pt x="242570" y="300888"/>
                </a:lnTo>
                <a:lnTo>
                  <a:pt x="250190" y="304774"/>
                </a:lnTo>
                <a:lnTo>
                  <a:pt x="260350" y="319354"/>
                </a:lnTo>
                <a:lnTo>
                  <a:pt x="261620" y="321170"/>
                </a:lnTo>
                <a:lnTo>
                  <a:pt x="266700" y="325996"/>
                </a:lnTo>
                <a:lnTo>
                  <a:pt x="271780" y="331089"/>
                </a:lnTo>
                <a:lnTo>
                  <a:pt x="274320" y="333527"/>
                </a:lnTo>
                <a:lnTo>
                  <a:pt x="276860" y="335965"/>
                </a:lnTo>
                <a:lnTo>
                  <a:pt x="287020" y="345516"/>
                </a:lnTo>
                <a:lnTo>
                  <a:pt x="293370" y="351091"/>
                </a:lnTo>
                <a:lnTo>
                  <a:pt x="299720" y="356616"/>
                </a:lnTo>
                <a:lnTo>
                  <a:pt x="300990" y="357619"/>
                </a:lnTo>
                <a:lnTo>
                  <a:pt x="302260" y="358622"/>
                </a:lnTo>
                <a:lnTo>
                  <a:pt x="309880" y="364642"/>
                </a:lnTo>
                <a:lnTo>
                  <a:pt x="312420" y="366039"/>
                </a:lnTo>
                <a:lnTo>
                  <a:pt x="313690" y="366737"/>
                </a:lnTo>
                <a:lnTo>
                  <a:pt x="318770" y="370992"/>
                </a:lnTo>
                <a:lnTo>
                  <a:pt x="321310" y="373024"/>
                </a:lnTo>
                <a:lnTo>
                  <a:pt x="322580" y="374345"/>
                </a:lnTo>
                <a:lnTo>
                  <a:pt x="323850" y="375666"/>
                </a:lnTo>
                <a:lnTo>
                  <a:pt x="323850" y="377113"/>
                </a:lnTo>
                <a:lnTo>
                  <a:pt x="325120" y="377253"/>
                </a:lnTo>
                <a:lnTo>
                  <a:pt x="332740" y="378637"/>
                </a:lnTo>
                <a:lnTo>
                  <a:pt x="337820" y="384924"/>
                </a:lnTo>
                <a:lnTo>
                  <a:pt x="347980" y="391629"/>
                </a:lnTo>
                <a:lnTo>
                  <a:pt x="350520" y="395160"/>
                </a:lnTo>
                <a:lnTo>
                  <a:pt x="354330" y="397979"/>
                </a:lnTo>
                <a:lnTo>
                  <a:pt x="359410" y="402628"/>
                </a:lnTo>
                <a:lnTo>
                  <a:pt x="370840" y="411861"/>
                </a:lnTo>
                <a:lnTo>
                  <a:pt x="377190" y="416560"/>
                </a:lnTo>
                <a:lnTo>
                  <a:pt x="383540" y="422579"/>
                </a:lnTo>
                <a:lnTo>
                  <a:pt x="387350" y="426186"/>
                </a:lnTo>
                <a:lnTo>
                  <a:pt x="392430" y="430504"/>
                </a:lnTo>
                <a:lnTo>
                  <a:pt x="410210" y="445541"/>
                </a:lnTo>
                <a:lnTo>
                  <a:pt x="421640" y="455066"/>
                </a:lnTo>
                <a:lnTo>
                  <a:pt x="430530" y="463219"/>
                </a:lnTo>
                <a:lnTo>
                  <a:pt x="440690" y="471220"/>
                </a:lnTo>
                <a:lnTo>
                  <a:pt x="450850" y="479107"/>
                </a:lnTo>
                <a:lnTo>
                  <a:pt x="464820" y="489635"/>
                </a:lnTo>
                <a:lnTo>
                  <a:pt x="469900" y="491159"/>
                </a:lnTo>
                <a:lnTo>
                  <a:pt x="471170" y="491883"/>
                </a:lnTo>
                <a:lnTo>
                  <a:pt x="473710" y="493331"/>
                </a:lnTo>
                <a:lnTo>
                  <a:pt x="474980" y="493864"/>
                </a:lnTo>
                <a:lnTo>
                  <a:pt x="474980" y="494804"/>
                </a:lnTo>
                <a:lnTo>
                  <a:pt x="476250" y="495693"/>
                </a:lnTo>
                <a:lnTo>
                  <a:pt x="477520" y="496976"/>
                </a:lnTo>
                <a:lnTo>
                  <a:pt x="477520" y="498690"/>
                </a:lnTo>
                <a:lnTo>
                  <a:pt x="478790" y="499719"/>
                </a:lnTo>
                <a:lnTo>
                  <a:pt x="483870" y="504113"/>
                </a:lnTo>
                <a:lnTo>
                  <a:pt x="495300" y="512813"/>
                </a:lnTo>
                <a:lnTo>
                  <a:pt x="501650" y="518756"/>
                </a:lnTo>
                <a:lnTo>
                  <a:pt x="502920" y="520966"/>
                </a:lnTo>
                <a:lnTo>
                  <a:pt x="509270" y="526402"/>
                </a:lnTo>
                <a:lnTo>
                  <a:pt x="511810" y="528243"/>
                </a:lnTo>
                <a:lnTo>
                  <a:pt x="519430" y="533781"/>
                </a:lnTo>
                <a:lnTo>
                  <a:pt x="519430" y="534136"/>
                </a:lnTo>
                <a:lnTo>
                  <a:pt x="520700" y="534073"/>
                </a:lnTo>
                <a:lnTo>
                  <a:pt x="520700" y="534454"/>
                </a:lnTo>
                <a:lnTo>
                  <a:pt x="523240" y="538099"/>
                </a:lnTo>
                <a:lnTo>
                  <a:pt x="525780" y="541756"/>
                </a:lnTo>
                <a:lnTo>
                  <a:pt x="530860" y="547420"/>
                </a:lnTo>
                <a:lnTo>
                  <a:pt x="538480" y="552183"/>
                </a:lnTo>
                <a:lnTo>
                  <a:pt x="544830" y="556704"/>
                </a:lnTo>
                <a:lnTo>
                  <a:pt x="552450" y="561047"/>
                </a:lnTo>
                <a:lnTo>
                  <a:pt x="560070" y="564756"/>
                </a:lnTo>
                <a:lnTo>
                  <a:pt x="567690" y="568007"/>
                </a:lnTo>
                <a:lnTo>
                  <a:pt x="575310" y="570941"/>
                </a:lnTo>
                <a:lnTo>
                  <a:pt x="582930" y="573468"/>
                </a:lnTo>
                <a:lnTo>
                  <a:pt x="585470" y="570649"/>
                </a:lnTo>
                <a:lnTo>
                  <a:pt x="586740" y="569226"/>
                </a:lnTo>
                <a:lnTo>
                  <a:pt x="586740" y="561505"/>
                </a:lnTo>
                <a:lnTo>
                  <a:pt x="585470" y="550621"/>
                </a:lnTo>
                <a:lnTo>
                  <a:pt x="588010" y="547751"/>
                </a:lnTo>
                <a:lnTo>
                  <a:pt x="600710" y="548627"/>
                </a:lnTo>
                <a:lnTo>
                  <a:pt x="603250" y="549160"/>
                </a:lnTo>
                <a:lnTo>
                  <a:pt x="609600" y="549071"/>
                </a:lnTo>
                <a:lnTo>
                  <a:pt x="610870" y="548182"/>
                </a:lnTo>
                <a:lnTo>
                  <a:pt x="614680" y="544080"/>
                </a:lnTo>
                <a:lnTo>
                  <a:pt x="618490" y="537565"/>
                </a:lnTo>
                <a:lnTo>
                  <a:pt x="618490" y="530618"/>
                </a:lnTo>
                <a:close/>
              </a:path>
            </a:pathLst>
          </a:custGeom>
          <a:solidFill>
            <a:srgbClr val="4B3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2477" y="1480400"/>
            <a:ext cx="829310" cy="266065"/>
          </a:xfrm>
          <a:custGeom>
            <a:avLst/>
            <a:gdLst/>
            <a:ahLst/>
            <a:cxnLst/>
            <a:rect l="l" t="t" r="r" b="b"/>
            <a:pathLst>
              <a:path w="829310" h="266064">
                <a:moveTo>
                  <a:pt x="361950" y="60248"/>
                </a:moveTo>
                <a:lnTo>
                  <a:pt x="359410" y="60020"/>
                </a:lnTo>
                <a:lnTo>
                  <a:pt x="355600" y="61023"/>
                </a:lnTo>
                <a:lnTo>
                  <a:pt x="346710" y="62128"/>
                </a:lnTo>
                <a:lnTo>
                  <a:pt x="339090" y="61887"/>
                </a:lnTo>
                <a:lnTo>
                  <a:pt x="331470" y="60617"/>
                </a:lnTo>
                <a:lnTo>
                  <a:pt x="323850" y="58572"/>
                </a:lnTo>
                <a:lnTo>
                  <a:pt x="317500" y="56781"/>
                </a:lnTo>
                <a:lnTo>
                  <a:pt x="311150" y="55664"/>
                </a:lnTo>
                <a:lnTo>
                  <a:pt x="304800" y="53695"/>
                </a:lnTo>
                <a:lnTo>
                  <a:pt x="300990" y="52463"/>
                </a:lnTo>
                <a:lnTo>
                  <a:pt x="293370" y="48031"/>
                </a:lnTo>
                <a:lnTo>
                  <a:pt x="283210" y="51828"/>
                </a:lnTo>
                <a:lnTo>
                  <a:pt x="273050" y="51777"/>
                </a:lnTo>
                <a:lnTo>
                  <a:pt x="262890" y="48310"/>
                </a:lnTo>
                <a:lnTo>
                  <a:pt x="252730" y="41884"/>
                </a:lnTo>
                <a:lnTo>
                  <a:pt x="250190" y="53378"/>
                </a:lnTo>
                <a:lnTo>
                  <a:pt x="241300" y="45999"/>
                </a:lnTo>
                <a:lnTo>
                  <a:pt x="229870" y="46761"/>
                </a:lnTo>
                <a:lnTo>
                  <a:pt x="217170" y="42799"/>
                </a:lnTo>
                <a:lnTo>
                  <a:pt x="217170" y="39001"/>
                </a:lnTo>
                <a:lnTo>
                  <a:pt x="215900" y="36233"/>
                </a:lnTo>
                <a:lnTo>
                  <a:pt x="213360" y="37096"/>
                </a:lnTo>
                <a:lnTo>
                  <a:pt x="210820" y="42202"/>
                </a:lnTo>
                <a:lnTo>
                  <a:pt x="209550" y="41732"/>
                </a:lnTo>
                <a:lnTo>
                  <a:pt x="205740" y="36385"/>
                </a:lnTo>
                <a:lnTo>
                  <a:pt x="203200" y="34950"/>
                </a:lnTo>
                <a:lnTo>
                  <a:pt x="200660" y="32562"/>
                </a:lnTo>
                <a:lnTo>
                  <a:pt x="200660" y="37388"/>
                </a:lnTo>
                <a:lnTo>
                  <a:pt x="199390" y="38379"/>
                </a:lnTo>
                <a:lnTo>
                  <a:pt x="193040" y="35648"/>
                </a:lnTo>
                <a:lnTo>
                  <a:pt x="186690" y="32829"/>
                </a:lnTo>
                <a:lnTo>
                  <a:pt x="179070" y="29768"/>
                </a:lnTo>
                <a:lnTo>
                  <a:pt x="176530" y="29629"/>
                </a:lnTo>
                <a:lnTo>
                  <a:pt x="171450" y="32918"/>
                </a:lnTo>
                <a:lnTo>
                  <a:pt x="168910" y="32118"/>
                </a:lnTo>
                <a:lnTo>
                  <a:pt x="158750" y="27444"/>
                </a:lnTo>
                <a:lnTo>
                  <a:pt x="151130" y="28943"/>
                </a:lnTo>
                <a:lnTo>
                  <a:pt x="143510" y="27825"/>
                </a:lnTo>
                <a:lnTo>
                  <a:pt x="138430" y="27444"/>
                </a:lnTo>
                <a:lnTo>
                  <a:pt x="132080" y="27305"/>
                </a:lnTo>
                <a:lnTo>
                  <a:pt x="125730" y="26047"/>
                </a:lnTo>
                <a:lnTo>
                  <a:pt x="120650" y="22339"/>
                </a:lnTo>
                <a:lnTo>
                  <a:pt x="119380" y="21183"/>
                </a:lnTo>
                <a:lnTo>
                  <a:pt x="116840" y="20066"/>
                </a:lnTo>
                <a:lnTo>
                  <a:pt x="115570" y="20218"/>
                </a:lnTo>
                <a:lnTo>
                  <a:pt x="107950" y="20929"/>
                </a:lnTo>
                <a:lnTo>
                  <a:pt x="101600" y="17894"/>
                </a:lnTo>
                <a:lnTo>
                  <a:pt x="88900" y="13868"/>
                </a:lnTo>
                <a:lnTo>
                  <a:pt x="82550" y="13754"/>
                </a:lnTo>
                <a:lnTo>
                  <a:pt x="74930" y="13042"/>
                </a:lnTo>
                <a:lnTo>
                  <a:pt x="69850" y="14605"/>
                </a:lnTo>
                <a:lnTo>
                  <a:pt x="67310" y="7200"/>
                </a:lnTo>
                <a:lnTo>
                  <a:pt x="62230" y="7289"/>
                </a:lnTo>
                <a:lnTo>
                  <a:pt x="53340" y="5346"/>
                </a:lnTo>
                <a:lnTo>
                  <a:pt x="48260" y="3962"/>
                </a:lnTo>
                <a:lnTo>
                  <a:pt x="38100" y="1930"/>
                </a:lnTo>
                <a:lnTo>
                  <a:pt x="33020" y="0"/>
                </a:lnTo>
                <a:lnTo>
                  <a:pt x="30480" y="7200"/>
                </a:lnTo>
                <a:lnTo>
                  <a:pt x="24130" y="25"/>
                </a:lnTo>
                <a:lnTo>
                  <a:pt x="22860" y="139"/>
                </a:lnTo>
                <a:lnTo>
                  <a:pt x="24130" y="1701"/>
                </a:lnTo>
                <a:lnTo>
                  <a:pt x="24130" y="8483"/>
                </a:lnTo>
                <a:lnTo>
                  <a:pt x="27940" y="13868"/>
                </a:lnTo>
                <a:lnTo>
                  <a:pt x="19050" y="13487"/>
                </a:lnTo>
                <a:lnTo>
                  <a:pt x="17780" y="15722"/>
                </a:lnTo>
                <a:lnTo>
                  <a:pt x="17780" y="16167"/>
                </a:lnTo>
                <a:lnTo>
                  <a:pt x="21590" y="22860"/>
                </a:lnTo>
                <a:lnTo>
                  <a:pt x="15240" y="25628"/>
                </a:lnTo>
                <a:lnTo>
                  <a:pt x="12700" y="31089"/>
                </a:lnTo>
                <a:lnTo>
                  <a:pt x="11430" y="33235"/>
                </a:lnTo>
                <a:lnTo>
                  <a:pt x="12700" y="34556"/>
                </a:lnTo>
                <a:lnTo>
                  <a:pt x="15240" y="44856"/>
                </a:lnTo>
                <a:lnTo>
                  <a:pt x="20320" y="51993"/>
                </a:lnTo>
                <a:lnTo>
                  <a:pt x="21590" y="52451"/>
                </a:lnTo>
                <a:lnTo>
                  <a:pt x="24130" y="53378"/>
                </a:lnTo>
                <a:lnTo>
                  <a:pt x="26670" y="55283"/>
                </a:lnTo>
                <a:lnTo>
                  <a:pt x="20320" y="61836"/>
                </a:lnTo>
                <a:lnTo>
                  <a:pt x="16510" y="61518"/>
                </a:lnTo>
                <a:lnTo>
                  <a:pt x="5080" y="50050"/>
                </a:lnTo>
                <a:lnTo>
                  <a:pt x="0" y="53962"/>
                </a:lnTo>
                <a:lnTo>
                  <a:pt x="0" y="66776"/>
                </a:lnTo>
                <a:lnTo>
                  <a:pt x="1270" y="72250"/>
                </a:lnTo>
                <a:lnTo>
                  <a:pt x="3810" y="78562"/>
                </a:lnTo>
                <a:lnTo>
                  <a:pt x="5080" y="79946"/>
                </a:lnTo>
                <a:lnTo>
                  <a:pt x="13970" y="79336"/>
                </a:lnTo>
                <a:lnTo>
                  <a:pt x="16510" y="87439"/>
                </a:lnTo>
                <a:lnTo>
                  <a:pt x="26670" y="89928"/>
                </a:lnTo>
                <a:lnTo>
                  <a:pt x="27940" y="90233"/>
                </a:lnTo>
                <a:lnTo>
                  <a:pt x="30480" y="90855"/>
                </a:lnTo>
                <a:lnTo>
                  <a:pt x="35560" y="94881"/>
                </a:lnTo>
                <a:lnTo>
                  <a:pt x="43180" y="96697"/>
                </a:lnTo>
                <a:lnTo>
                  <a:pt x="50800" y="98844"/>
                </a:lnTo>
                <a:lnTo>
                  <a:pt x="59690" y="100749"/>
                </a:lnTo>
                <a:lnTo>
                  <a:pt x="67310" y="102603"/>
                </a:lnTo>
                <a:lnTo>
                  <a:pt x="76200" y="104584"/>
                </a:lnTo>
                <a:lnTo>
                  <a:pt x="82550" y="106311"/>
                </a:lnTo>
                <a:lnTo>
                  <a:pt x="93980" y="110070"/>
                </a:lnTo>
                <a:lnTo>
                  <a:pt x="100330" y="111785"/>
                </a:lnTo>
                <a:lnTo>
                  <a:pt x="107950" y="113385"/>
                </a:lnTo>
                <a:lnTo>
                  <a:pt x="114300" y="114846"/>
                </a:lnTo>
                <a:lnTo>
                  <a:pt x="129540" y="118135"/>
                </a:lnTo>
                <a:lnTo>
                  <a:pt x="139700" y="120421"/>
                </a:lnTo>
                <a:lnTo>
                  <a:pt x="144780" y="121894"/>
                </a:lnTo>
                <a:lnTo>
                  <a:pt x="156210" y="124282"/>
                </a:lnTo>
                <a:lnTo>
                  <a:pt x="163830" y="125628"/>
                </a:lnTo>
                <a:lnTo>
                  <a:pt x="170180" y="126873"/>
                </a:lnTo>
                <a:lnTo>
                  <a:pt x="177800" y="127952"/>
                </a:lnTo>
                <a:lnTo>
                  <a:pt x="184150" y="128625"/>
                </a:lnTo>
                <a:lnTo>
                  <a:pt x="196850" y="129603"/>
                </a:lnTo>
                <a:lnTo>
                  <a:pt x="203200" y="130327"/>
                </a:lnTo>
                <a:lnTo>
                  <a:pt x="208280" y="131089"/>
                </a:lnTo>
                <a:lnTo>
                  <a:pt x="213360" y="133362"/>
                </a:lnTo>
                <a:lnTo>
                  <a:pt x="219710" y="135293"/>
                </a:lnTo>
                <a:lnTo>
                  <a:pt x="223520" y="135890"/>
                </a:lnTo>
                <a:lnTo>
                  <a:pt x="231140" y="134061"/>
                </a:lnTo>
                <a:lnTo>
                  <a:pt x="236220" y="133388"/>
                </a:lnTo>
                <a:lnTo>
                  <a:pt x="246380" y="138595"/>
                </a:lnTo>
                <a:lnTo>
                  <a:pt x="250190" y="137858"/>
                </a:lnTo>
                <a:lnTo>
                  <a:pt x="256540" y="138442"/>
                </a:lnTo>
                <a:lnTo>
                  <a:pt x="257810" y="138887"/>
                </a:lnTo>
                <a:lnTo>
                  <a:pt x="260350" y="140614"/>
                </a:lnTo>
                <a:lnTo>
                  <a:pt x="264160" y="140563"/>
                </a:lnTo>
                <a:lnTo>
                  <a:pt x="270510" y="140703"/>
                </a:lnTo>
                <a:lnTo>
                  <a:pt x="276860" y="141439"/>
                </a:lnTo>
                <a:lnTo>
                  <a:pt x="283210" y="142722"/>
                </a:lnTo>
                <a:lnTo>
                  <a:pt x="289560" y="144526"/>
                </a:lnTo>
                <a:lnTo>
                  <a:pt x="297180" y="146329"/>
                </a:lnTo>
                <a:lnTo>
                  <a:pt x="304800" y="147370"/>
                </a:lnTo>
                <a:lnTo>
                  <a:pt x="312420" y="148094"/>
                </a:lnTo>
                <a:lnTo>
                  <a:pt x="320040" y="148932"/>
                </a:lnTo>
                <a:lnTo>
                  <a:pt x="323850" y="149491"/>
                </a:lnTo>
                <a:lnTo>
                  <a:pt x="327660" y="150266"/>
                </a:lnTo>
                <a:lnTo>
                  <a:pt x="345440" y="154228"/>
                </a:lnTo>
                <a:lnTo>
                  <a:pt x="350520" y="155867"/>
                </a:lnTo>
                <a:lnTo>
                  <a:pt x="361950" y="159385"/>
                </a:lnTo>
                <a:lnTo>
                  <a:pt x="361950" y="65570"/>
                </a:lnTo>
                <a:lnTo>
                  <a:pt x="361950" y="60248"/>
                </a:lnTo>
                <a:close/>
              </a:path>
              <a:path w="829310" h="266064">
                <a:moveTo>
                  <a:pt x="611505" y="126301"/>
                </a:moveTo>
                <a:lnTo>
                  <a:pt x="611327" y="123888"/>
                </a:lnTo>
                <a:lnTo>
                  <a:pt x="605561" y="121780"/>
                </a:lnTo>
                <a:lnTo>
                  <a:pt x="602678" y="120751"/>
                </a:lnTo>
                <a:lnTo>
                  <a:pt x="601395" y="122453"/>
                </a:lnTo>
                <a:lnTo>
                  <a:pt x="602627" y="124307"/>
                </a:lnTo>
                <a:lnTo>
                  <a:pt x="603504" y="127101"/>
                </a:lnTo>
                <a:lnTo>
                  <a:pt x="606856" y="128422"/>
                </a:lnTo>
                <a:lnTo>
                  <a:pt x="609358" y="126885"/>
                </a:lnTo>
                <a:lnTo>
                  <a:pt x="611505" y="126301"/>
                </a:lnTo>
                <a:close/>
              </a:path>
              <a:path w="829310" h="266064">
                <a:moveTo>
                  <a:pt x="633450" y="138049"/>
                </a:moveTo>
                <a:close/>
              </a:path>
              <a:path w="829310" h="266064">
                <a:moveTo>
                  <a:pt x="640689" y="131356"/>
                </a:moveTo>
                <a:lnTo>
                  <a:pt x="636905" y="130746"/>
                </a:lnTo>
                <a:lnTo>
                  <a:pt x="631545" y="129832"/>
                </a:lnTo>
                <a:lnTo>
                  <a:pt x="633501" y="137998"/>
                </a:lnTo>
                <a:lnTo>
                  <a:pt x="640689" y="131356"/>
                </a:lnTo>
                <a:close/>
              </a:path>
              <a:path w="829310" h="266064">
                <a:moveTo>
                  <a:pt x="829310" y="257340"/>
                </a:moveTo>
                <a:lnTo>
                  <a:pt x="828040" y="255168"/>
                </a:lnTo>
                <a:lnTo>
                  <a:pt x="826770" y="252615"/>
                </a:lnTo>
                <a:lnTo>
                  <a:pt x="820420" y="252552"/>
                </a:lnTo>
                <a:lnTo>
                  <a:pt x="817880" y="251053"/>
                </a:lnTo>
                <a:lnTo>
                  <a:pt x="815340" y="246176"/>
                </a:lnTo>
                <a:lnTo>
                  <a:pt x="812800" y="245910"/>
                </a:lnTo>
                <a:lnTo>
                  <a:pt x="805180" y="243878"/>
                </a:lnTo>
                <a:lnTo>
                  <a:pt x="802640" y="243065"/>
                </a:lnTo>
                <a:lnTo>
                  <a:pt x="803910" y="240880"/>
                </a:lnTo>
                <a:lnTo>
                  <a:pt x="805180" y="238823"/>
                </a:lnTo>
                <a:lnTo>
                  <a:pt x="800100" y="232854"/>
                </a:lnTo>
                <a:lnTo>
                  <a:pt x="802640" y="228600"/>
                </a:lnTo>
                <a:lnTo>
                  <a:pt x="807720" y="219456"/>
                </a:lnTo>
                <a:lnTo>
                  <a:pt x="806450" y="215696"/>
                </a:lnTo>
                <a:lnTo>
                  <a:pt x="798830" y="210731"/>
                </a:lnTo>
                <a:lnTo>
                  <a:pt x="797560" y="206933"/>
                </a:lnTo>
                <a:lnTo>
                  <a:pt x="793750" y="203047"/>
                </a:lnTo>
                <a:lnTo>
                  <a:pt x="793750" y="202171"/>
                </a:lnTo>
                <a:lnTo>
                  <a:pt x="791210" y="200736"/>
                </a:lnTo>
                <a:lnTo>
                  <a:pt x="789940" y="200494"/>
                </a:lnTo>
                <a:lnTo>
                  <a:pt x="783590" y="195414"/>
                </a:lnTo>
                <a:lnTo>
                  <a:pt x="778510" y="191033"/>
                </a:lnTo>
                <a:lnTo>
                  <a:pt x="773430" y="186804"/>
                </a:lnTo>
                <a:lnTo>
                  <a:pt x="768350" y="182918"/>
                </a:lnTo>
                <a:lnTo>
                  <a:pt x="762000" y="179362"/>
                </a:lnTo>
                <a:lnTo>
                  <a:pt x="755650" y="176136"/>
                </a:lnTo>
                <a:lnTo>
                  <a:pt x="744220" y="170040"/>
                </a:lnTo>
                <a:lnTo>
                  <a:pt x="737870" y="166903"/>
                </a:lnTo>
                <a:lnTo>
                  <a:pt x="731520" y="164045"/>
                </a:lnTo>
                <a:lnTo>
                  <a:pt x="718820" y="158546"/>
                </a:lnTo>
                <a:lnTo>
                  <a:pt x="713740" y="155879"/>
                </a:lnTo>
                <a:lnTo>
                  <a:pt x="703580" y="151523"/>
                </a:lnTo>
                <a:lnTo>
                  <a:pt x="698500" y="149491"/>
                </a:lnTo>
                <a:lnTo>
                  <a:pt x="690880" y="147789"/>
                </a:lnTo>
                <a:lnTo>
                  <a:pt x="688340" y="149644"/>
                </a:lnTo>
                <a:lnTo>
                  <a:pt x="684530" y="151587"/>
                </a:lnTo>
                <a:lnTo>
                  <a:pt x="683260" y="152844"/>
                </a:lnTo>
                <a:lnTo>
                  <a:pt x="681990" y="153936"/>
                </a:lnTo>
                <a:lnTo>
                  <a:pt x="681990" y="151993"/>
                </a:lnTo>
                <a:lnTo>
                  <a:pt x="679450" y="150050"/>
                </a:lnTo>
                <a:lnTo>
                  <a:pt x="679450" y="142290"/>
                </a:lnTo>
                <a:lnTo>
                  <a:pt x="674370" y="143116"/>
                </a:lnTo>
                <a:lnTo>
                  <a:pt x="669290" y="139966"/>
                </a:lnTo>
                <a:lnTo>
                  <a:pt x="666750" y="140093"/>
                </a:lnTo>
                <a:lnTo>
                  <a:pt x="664210" y="139560"/>
                </a:lnTo>
                <a:lnTo>
                  <a:pt x="660400" y="147612"/>
                </a:lnTo>
                <a:lnTo>
                  <a:pt x="660400" y="147205"/>
                </a:lnTo>
                <a:lnTo>
                  <a:pt x="647700" y="140906"/>
                </a:lnTo>
                <a:lnTo>
                  <a:pt x="642620" y="140652"/>
                </a:lnTo>
                <a:lnTo>
                  <a:pt x="633730" y="138328"/>
                </a:lnTo>
                <a:lnTo>
                  <a:pt x="632460" y="137769"/>
                </a:lnTo>
                <a:lnTo>
                  <a:pt x="632460" y="138125"/>
                </a:lnTo>
                <a:lnTo>
                  <a:pt x="626110" y="136715"/>
                </a:lnTo>
                <a:lnTo>
                  <a:pt x="621030" y="135318"/>
                </a:lnTo>
                <a:lnTo>
                  <a:pt x="614680" y="133870"/>
                </a:lnTo>
                <a:lnTo>
                  <a:pt x="608330" y="132245"/>
                </a:lnTo>
                <a:lnTo>
                  <a:pt x="601980" y="130365"/>
                </a:lnTo>
                <a:lnTo>
                  <a:pt x="595630" y="128308"/>
                </a:lnTo>
                <a:lnTo>
                  <a:pt x="582930" y="123977"/>
                </a:lnTo>
                <a:lnTo>
                  <a:pt x="585470" y="117284"/>
                </a:lnTo>
                <a:lnTo>
                  <a:pt x="581660" y="115697"/>
                </a:lnTo>
                <a:lnTo>
                  <a:pt x="577850" y="113080"/>
                </a:lnTo>
                <a:lnTo>
                  <a:pt x="570230" y="120015"/>
                </a:lnTo>
                <a:lnTo>
                  <a:pt x="558800" y="118097"/>
                </a:lnTo>
                <a:lnTo>
                  <a:pt x="554990" y="115100"/>
                </a:lnTo>
                <a:lnTo>
                  <a:pt x="556260" y="114579"/>
                </a:lnTo>
                <a:lnTo>
                  <a:pt x="556260" y="114134"/>
                </a:lnTo>
                <a:lnTo>
                  <a:pt x="557530" y="112547"/>
                </a:lnTo>
                <a:lnTo>
                  <a:pt x="558800" y="111493"/>
                </a:lnTo>
                <a:lnTo>
                  <a:pt x="560070" y="110020"/>
                </a:lnTo>
                <a:lnTo>
                  <a:pt x="558800" y="108458"/>
                </a:lnTo>
                <a:lnTo>
                  <a:pt x="556260" y="108966"/>
                </a:lnTo>
                <a:lnTo>
                  <a:pt x="554990" y="109524"/>
                </a:lnTo>
                <a:lnTo>
                  <a:pt x="552450" y="111658"/>
                </a:lnTo>
                <a:lnTo>
                  <a:pt x="551180" y="114693"/>
                </a:lnTo>
                <a:lnTo>
                  <a:pt x="546100" y="113601"/>
                </a:lnTo>
                <a:lnTo>
                  <a:pt x="542290" y="112191"/>
                </a:lnTo>
                <a:lnTo>
                  <a:pt x="534670" y="105168"/>
                </a:lnTo>
                <a:lnTo>
                  <a:pt x="529590" y="101117"/>
                </a:lnTo>
                <a:lnTo>
                  <a:pt x="520700" y="101142"/>
                </a:lnTo>
                <a:lnTo>
                  <a:pt x="518160" y="100139"/>
                </a:lnTo>
                <a:lnTo>
                  <a:pt x="511810" y="97142"/>
                </a:lnTo>
                <a:lnTo>
                  <a:pt x="508000" y="94208"/>
                </a:lnTo>
                <a:lnTo>
                  <a:pt x="501650" y="92443"/>
                </a:lnTo>
                <a:lnTo>
                  <a:pt x="499110" y="95237"/>
                </a:lnTo>
                <a:lnTo>
                  <a:pt x="496570" y="96469"/>
                </a:lnTo>
                <a:lnTo>
                  <a:pt x="494030" y="96380"/>
                </a:lnTo>
                <a:lnTo>
                  <a:pt x="491490" y="95846"/>
                </a:lnTo>
                <a:lnTo>
                  <a:pt x="483870" y="97078"/>
                </a:lnTo>
                <a:lnTo>
                  <a:pt x="478790" y="94170"/>
                </a:lnTo>
                <a:lnTo>
                  <a:pt x="474980" y="84264"/>
                </a:lnTo>
                <a:lnTo>
                  <a:pt x="466090" y="80124"/>
                </a:lnTo>
                <a:lnTo>
                  <a:pt x="461010" y="80949"/>
                </a:lnTo>
                <a:lnTo>
                  <a:pt x="462280" y="82715"/>
                </a:lnTo>
                <a:lnTo>
                  <a:pt x="463550" y="84035"/>
                </a:lnTo>
                <a:lnTo>
                  <a:pt x="464820" y="86741"/>
                </a:lnTo>
                <a:lnTo>
                  <a:pt x="464820" y="89649"/>
                </a:lnTo>
                <a:lnTo>
                  <a:pt x="463550" y="89382"/>
                </a:lnTo>
                <a:lnTo>
                  <a:pt x="461010" y="89408"/>
                </a:lnTo>
                <a:lnTo>
                  <a:pt x="459740" y="86182"/>
                </a:lnTo>
                <a:lnTo>
                  <a:pt x="454660" y="85293"/>
                </a:lnTo>
                <a:lnTo>
                  <a:pt x="457200" y="80594"/>
                </a:lnTo>
                <a:lnTo>
                  <a:pt x="453390" y="77127"/>
                </a:lnTo>
                <a:lnTo>
                  <a:pt x="450850" y="76454"/>
                </a:lnTo>
                <a:lnTo>
                  <a:pt x="443230" y="74320"/>
                </a:lnTo>
                <a:lnTo>
                  <a:pt x="435610" y="72326"/>
                </a:lnTo>
                <a:lnTo>
                  <a:pt x="427990" y="70358"/>
                </a:lnTo>
                <a:lnTo>
                  <a:pt x="419100" y="68313"/>
                </a:lnTo>
                <a:lnTo>
                  <a:pt x="414020" y="66890"/>
                </a:lnTo>
                <a:lnTo>
                  <a:pt x="411480" y="67983"/>
                </a:lnTo>
                <a:lnTo>
                  <a:pt x="407670" y="73190"/>
                </a:lnTo>
                <a:lnTo>
                  <a:pt x="394970" y="72339"/>
                </a:lnTo>
                <a:lnTo>
                  <a:pt x="382270" y="71335"/>
                </a:lnTo>
                <a:lnTo>
                  <a:pt x="381000" y="69951"/>
                </a:lnTo>
                <a:lnTo>
                  <a:pt x="377190" y="61607"/>
                </a:lnTo>
                <a:lnTo>
                  <a:pt x="373380" y="67919"/>
                </a:lnTo>
                <a:lnTo>
                  <a:pt x="368300" y="67195"/>
                </a:lnTo>
                <a:lnTo>
                  <a:pt x="363220" y="65900"/>
                </a:lnTo>
                <a:lnTo>
                  <a:pt x="363220" y="159778"/>
                </a:lnTo>
                <a:lnTo>
                  <a:pt x="370840" y="161137"/>
                </a:lnTo>
                <a:lnTo>
                  <a:pt x="377190" y="162001"/>
                </a:lnTo>
                <a:lnTo>
                  <a:pt x="383540" y="162458"/>
                </a:lnTo>
                <a:lnTo>
                  <a:pt x="389890" y="162699"/>
                </a:lnTo>
                <a:lnTo>
                  <a:pt x="396240" y="167538"/>
                </a:lnTo>
                <a:lnTo>
                  <a:pt x="407670" y="171450"/>
                </a:lnTo>
                <a:lnTo>
                  <a:pt x="414020" y="172364"/>
                </a:lnTo>
                <a:lnTo>
                  <a:pt x="421640" y="174155"/>
                </a:lnTo>
                <a:lnTo>
                  <a:pt x="424180" y="174358"/>
                </a:lnTo>
                <a:lnTo>
                  <a:pt x="454660" y="183591"/>
                </a:lnTo>
                <a:lnTo>
                  <a:pt x="458470" y="184734"/>
                </a:lnTo>
                <a:lnTo>
                  <a:pt x="458470" y="185064"/>
                </a:lnTo>
                <a:lnTo>
                  <a:pt x="459740" y="184950"/>
                </a:lnTo>
                <a:lnTo>
                  <a:pt x="464820" y="184124"/>
                </a:lnTo>
                <a:lnTo>
                  <a:pt x="468630" y="183502"/>
                </a:lnTo>
                <a:lnTo>
                  <a:pt x="477520" y="185928"/>
                </a:lnTo>
                <a:lnTo>
                  <a:pt x="486410" y="189382"/>
                </a:lnTo>
                <a:lnTo>
                  <a:pt x="495300" y="191033"/>
                </a:lnTo>
                <a:lnTo>
                  <a:pt x="501650" y="190906"/>
                </a:lnTo>
                <a:lnTo>
                  <a:pt x="506730" y="194525"/>
                </a:lnTo>
                <a:lnTo>
                  <a:pt x="513080" y="196227"/>
                </a:lnTo>
                <a:lnTo>
                  <a:pt x="516890" y="197497"/>
                </a:lnTo>
                <a:lnTo>
                  <a:pt x="521970" y="198437"/>
                </a:lnTo>
                <a:lnTo>
                  <a:pt x="527050" y="199618"/>
                </a:lnTo>
                <a:lnTo>
                  <a:pt x="527050" y="199402"/>
                </a:lnTo>
                <a:lnTo>
                  <a:pt x="528320" y="199644"/>
                </a:lnTo>
                <a:lnTo>
                  <a:pt x="537210" y="202882"/>
                </a:lnTo>
                <a:lnTo>
                  <a:pt x="547370" y="204533"/>
                </a:lnTo>
                <a:lnTo>
                  <a:pt x="554990" y="205549"/>
                </a:lnTo>
                <a:lnTo>
                  <a:pt x="557530" y="205879"/>
                </a:lnTo>
                <a:lnTo>
                  <a:pt x="567690" y="208546"/>
                </a:lnTo>
                <a:lnTo>
                  <a:pt x="568960" y="208813"/>
                </a:lnTo>
                <a:lnTo>
                  <a:pt x="568960" y="209524"/>
                </a:lnTo>
                <a:lnTo>
                  <a:pt x="572770" y="214426"/>
                </a:lnTo>
                <a:lnTo>
                  <a:pt x="577850" y="212928"/>
                </a:lnTo>
                <a:lnTo>
                  <a:pt x="582930" y="213233"/>
                </a:lnTo>
                <a:lnTo>
                  <a:pt x="588010" y="213550"/>
                </a:lnTo>
                <a:lnTo>
                  <a:pt x="594360" y="214757"/>
                </a:lnTo>
                <a:lnTo>
                  <a:pt x="600710" y="216395"/>
                </a:lnTo>
                <a:lnTo>
                  <a:pt x="608330" y="218821"/>
                </a:lnTo>
                <a:lnTo>
                  <a:pt x="615950" y="221399"/>
                </a:lnTo>
                <a:lnTo>
                  <a:pt x="624840" y="223951"/>
                </a:lnTo>
                <a:lnTo>
                  <a:pt x="632460" y="226275"/>
                </a:lnTo>
                <a:lnTo>
                  <a:pt x="636270" y="227368"/>
                </a:lnTo>
                <a:lnTo>
                  <a:pt x="641350" y="226479"/>
                </a:lnTo>
                <a:lnTo>
                  <a:pt x="645160" y="229120"/>
                </a:lnTo>
                <a:lnTo>
                  <a:pt x="650240" y="231978"/>
                </a:lnTo>
                <a:lnTo>
                  <a:pt x="656590" y="231152"/>
                </a:lnTo>
                <a:lnTo>
                  <a:pt x="666750" y="233654"/>
                </a:lnTo>
                <a:lnTo>
                  <a:pt x="670560" y="235851"/>
                </a:lnTo>
                <a:lnTo>
                  <a:pt x="680720" y="239382"/>
                </a:lnTo>
                <a:lnTo>
                  <a:pt x="685800" y="241617"/>
                </a:lnTo>
                <a:lnTo>
                  <a:pt x="690880" y="243027"/>
                </a:lnTo>
                <a:lnTo>
                  <a:pt x="699770" y="244970"/>
                </a:lnTo>
                <a:lnTo>
                  <a:pt x="715010" y="248577"/>
                </a:lnTo>
                <a:lnTo>
                  <a:pt x="723900" y="250494"/>
                </a:lnTo>
                <a:lnTo>
                  <a:pt x="726440" y="251320"/>
                </a:lnTo>
                <a:lnTo>
                  <a:pt x="730250" y="253288"/>
                </a:lnTo>
                <a:lnTo>
                  <a:pt x="732790" y="254939"/>
                </a:lnTo>
                <a:lnTo>
                  <a:pt x="741680" y="258648"/>
                </a:lnTo>
                <a:lnTo>
                  <a:pt x="751840" y="260705"/>
                </a:lnTo>
                <a:lnTo>
                  <a:pt x="770890" y="263131"/>
                </a:lnTo>
                <a:lnTo>
                  <a:pt x="773430" y="263575"/>
                </a:lnTo>
                <a:lnTo>
                  <a:pt x="775970" y="264426"/>
                </a:lnTo>
                <a:lnTo>
                  <a:pt x="781050" y="265252"/>
                </a:lnTo>
                <a:lnTo>
                  <a:pt x="783590" y="266014"/>
                </a:lnTo>
                <a:lnTo>
                  <a:pt x="783590" y="265315"/>
                </a:lnTo>
                <a:lnTo>
                  <a:pt x="789940" y="262318"/>
                </a:lnTo>
                <a:lnTo>
                  <a:pt x="796290" y="261073"/>
                </a:lnTo>
                <a:lnTo>
                  <a:pt x="800100" y="261099"/>
                </a:lnTo>
                <a:lnTo>
                  <a:pt x="802640" y="261112"/>
                </a:lnTo>
                <a:lnTo>
                  <a:pt x="808990" y="261924"/>
                </a:lnTo>
                <a:lnTo>
                  <a:pt x="815340" y="262813"/>
                </a:lnTo>
                <a:lnTo>
                  <a:pt x="821690" y="260692"/>
                </a:lnTo>
                <a:lnTo>
                  <a:pt x="828040" y="259549"/>
                </a:lnTo>
                <a:lnTo>
                  <a:pt x="829310" y="257340"/>
                </a:lnTo>
                <a:close/>
              </a:path>
            </a:pathLst>
          </a:custGeom>
          <a:solidFill>
            <a:srgbClr val="4B3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8481" y="5990214"/>
            <a:ext cx="6934199" cy="39052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21264" y="5990213"/>
            <a:ext cx="5419724" cy="390524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492480" y="2455939"/>
            <a:ext cx="15302865" cy="3406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23300"/>
              </a:lnSpc>
              <a:spcBef>
                <a:spcPts val="95"/>
              </a:spcBef>
            </a:pPr>
            <a:r>
              <a:rPr sz="3600" spc="405" dirty="0">
                <a:solidFill>
                  <a:srgbClr val="1C1C1B"/>
                </a:solidFill>
                <a:latin typeface="Trebuchet MS"/>
                <a:cs typeface="Trebuchet MS"/>
              </a:rPr>
              <a:t>Es</a:t>
            </a:r>
            <a:r>
              <a:rPr sz="3600" spc="-9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1C1C1B"/>
                </a:solidFill>
                <a:latin typeface="Trebuchet MS"/>
                <a:cs typeface="Trebuchet MS"/>
              </a:rPr>
              <a:t>la</a:t>
            </a:r>
            <a:r>
              <a:rPr sz="3600" spc="-9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170" dirty="0">
                <a:solidFill>
                  <a:srgbClr val="1C1C1B"/>
                </a:solidFill>
                <a:latin typeface="Trebuchet MS"/>
                <a:cs typeface="Trebuchet MS"/>
              </a:rPr>
              <a:t>capacidad</a:t>
            </a:r>
            <a:r>
              <a:rPr sz="3600" spc="-9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235" dirty="0">
                <a:solidFill>
                  <a:srgbClr val="1C1C1B"/>
                </a:solidFill>
                <a:latin typeface="Trebuchet MS"/>
                <a:cs typeface="Trebuchet MS"/>
              </a:rPr>
              <a:t>de</a:t>
            </a:r>
            <a:r>
              <a:rPr sz="3600" spc="-9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340" dirty="0">
                <a:solidFill>
                  <a:srgbClr val="1C1C1B"/>
                </a:solidFill>
                <a:latin typeface="Trebuchet MS"/>
                <a:cs typeface="Trebuchet MS"/>
              </a:rPr>
              <a:t>un</a:t>
            </a:r>
            <a:r>
              <a:rPr sz="3600" spc="-9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280" dirty="0">
                <a:solidFill>
                  <a:srgbClr val="1C1C1B"/>
                </a:solidFill>
                <a:latin typeface="Trebuchet MS"/>
                <a:cs typeface="Trebuchet MS"/>
              </a:rPr>
              <a:t>músculo</a:t>
            </a:r>
            <a:r>
              <a:rPr sz="3600" spc="-9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250" dirty="0">
                <a:solidFill>
                  <a:srgbClr val="1C1C1B"/>
                </a:solidFill>
                <a:latin typeface="Trebuchet MS"/>
                <a:cs typeface="Trebuchet MS"/>
              </a:rPr>
              <a:t>o</a:t>
            </a:r>
            <a:r>
              <a:rPr sz="3600" spc="-9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195" dirty="0">
                <a:solidFill>
                  <a:srgbClr val="1C1C1B"/>
                </a:solidFill>
                <a:latin typeface="Trebuchet MS"/>
                <a:cs typeface="Trebuchet MS"/>
              </a:rPr>
              <a:t>grupo</a:t>
            </a:r>
            <a:r>
              <a:rPr sz="3600" spc="-9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229" dirty="0">
                <a:solidFill>
                  <a:srgbClr val="1C1C1B"/>
                </a:solidFill>
                <a:latin typeface="Trebuchet MS"/>
                <a:cs typeface="Trebuchet MS"/>
              </a:rPr>
              <a:t>muscular</a:t>
            </a:r>
            <a:r>
              <a:rPr sz="3600" spc="-9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235" dirty="0">
                <a:solidFill>
                  <a:srgbClr val="1C1C1B"/>
                </a:solidFill>
                <a:latin typeface="Trebuchet MS"/>
                <a:cs typeface="Trebuchet MS"/>
              </a:rPr>
              <a:t>de</a:t>
            </a:r>
            <a:r>
              <a:rPr sz="3600" spc="-9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1C1C1B"/>
                </a:solidFill>
                <a:latin typeface="Trebuchet MS"/>
                <a:cs typeface="Trebuchet MS"/>
              </a:rPr>
              <a:t>resistir</a:t>
            </a:r>
            <a:r>
              <a:rPr sz="3600" spc="-9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160" dirty="0">
                <a:solidFill>
                  <a:srgbClr val="1C1C1B"/>
                </a:solidFill>
                <a:latin typeface="Trebuchet MS"/>
                <a:cs typeface="Trebuchet MS"/>
              </a:rPr>
              <a:t>durante </a:t>
            </a:r>
            <a:r>
              <a:rPr sz="3600" spc="340" dirty="0">
                <a:solidFill>
                  <a:srgbClr val="1C1C1B"/>
                </a:solidFill>
                <a:latin typeface="Trebuchet MS"/>
                <a:cs typeface="Trebuchet MS"/>
              </a:rPr>
              <a:t>un</a:t>
            </a:r>
            <a:r>
              <a:rPr sz="3600" spc="-3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195" dirty="0">
                <a:solidFill>
                  <a:srgbClr val="1C1C1B"/>
                </a:solidFill>
                <a:latin typeface="Trebuchet MS"/>
                <a:cs typeface="Trebuchet MS"/>
              </a:rPr>
              <a:t>tiempo</a:t>
            </a:r>
            <a:r>
              <a:rPr sz="3600" spc="-3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55" dirty="0">
                <a:solidFill>
                  <a:srgbClr val="1C1C1B"/>
                </a:solidFill>
                <a:latin typeface="Trebuchet MS"/>
                <a:cs typeface="Trebuchet MS"/>
              </a:rPr>
              <a:t>considerable,</a:t>
            </a:r>
            <a:r>
              <a:rPr sz="3600" spc="-3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155" dirty="0">
                <a:solidFill>
                  <a:srgbClr val="1C1C1B"/>
                </a:solidFill>
                <a:latin typeface="Trebuchet MS"/>
                <a:cs typeface="Trebuchet MS"/>
              </a:rPr>
              <a:t>contracciones</a:t>
            </a:r>
            <a:r>
              <a:rPr sz="3600" spc="-3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250" dirty="0">
                <a:solidFill>
                  <a:srgbClr val="1C1C1B"/>
                </a:solidFill>
                <a:latin typeface="Trebuchet MS"/>
                <a:cs typeface="Trebuchet MS"/>
              </a:rPr>
              <a:t>musculares</a:t>
            </a:r>
            <a:r>
              <a:rPr sz="3600" spc="-3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1C1C1B"/>
                </a:solidFill>
                <a:latin typeface="Trebuchet MS"/>
                <a:cs typeface="Trebuchet MS"/>
              </a:rPr>
              <a:t>repetidas.</a:t>
            </a:r>
            <a:r>
              <a:rPr sz="3600" spc="-3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370" dirty="0">
                <a:solidFill>
                  <a:srgbClr val="1C1C1B"/>
                </a:solidFill>
                <a:latin typeface="Trebuchet MS"/>
                <a:cs typeface="Trebuchet MS"/>
              </a:rPr>
              <a:t>Como </a:t>
            </a:r>
            <a:r>
              <a:rPr sz="3600" spc="160" dirty="0">
                <a:solidFill>
                  <a:srgbClr val="1C1C1B"/>
                </a:solidFill>
                <a:latin typeface="Trebuchet MS"/>
                <a:cs typeface="Trebuchet MS"/>
              </a:rPr>
              <a:t>ejemplos</a:t>
            </a:r>
            <a:r>
              <a:rPr sz="3600" spc="-9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235" dirty="0">
                <a:solidFill>
                  <a:srgbClr val="1C1C1B"/>
                </a:solidFill>
                <a:latin typeface="Trebuchet MS"/>
                <a:cs typeface="Trebuchet MS"/>
              </a:rPr>
              <a:t>de</a:t>
            </a:r>
            <a:r>
              <a:rPr sz="3600" spc="-8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170" dirty="0">
                <a:solidFill>
                  <a:srgbClr val="1C1C1B"/>
                </a:solidFill>
                <a:latin typeface="Trebuchet MS"/>
                <a:cs typeface="Trebuchet MS"/>
              </a:rPr>
              <a:t>deportes</a:t>
            </a:r>
            <a:r>
              <a:rPr sz="3600" spc="-8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254" dirty="0">
                <a:solidFill>
                  <a:srgbClr val="1C1C1B"/>
                </a:solidFill>
                <a:latin typeface="Trebuchet MS"/>
                <a:cs typeface="Trebuchet MS"/>
              </a:rPr>
              <a:t>donde</a:t>
            </a:r>
            <a:r>
              <a:rPr sz="3600" spc="-8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350" dirty="0">
                <a:solidFill>
                  <a:srgbClr val="1C1C1B"/>
                </a:solidFill>
                <a:latin typeface="Trebuchet MS"/>
                <a:cs typeface="Trebuchet MS"/>
              </a:rPr>
              <a:t>se</a:t>
            </a:r>
            <a:r>
              <a:rPr sz="3600" spc="-8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45" dirty="0">
                <a:solidFill>
                  <a:srgbClr val="1C1C1B"/>
                </a:solidFill>
                <a:latin typeface="Trebuchet MS"/>
                <a:cs typeface="Trebuchet MS"/>
              </a:rPr>
              <a:t>trabaja</a:t>
            </a:r>
            <a:r>
              <a:rPr sz="3600" spc="-8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225" dirty="0">
                <a:solidFill>
                  <a:srgbClr val="1C1C1B"/>
                </a:solidFill>
                <a:latin typeface="Trebuchet MS"/>
                <a:cs typeface="Trebuchet MS"/>
              </a:rPr>
              <a:t>este</a:t>
            </a:r>
            <a:r>
              <a:rPr sz="3600" spc="-8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1C1C1B"/>
                </a:solidFill>
                <a:latin typeface="Trebuchet MS"/>
                <a:cs typeface="Trebuchet MS"/>
              </a:rPr>
              <a:t>tipo</a:t>
            </a:r>
            <a:r>
              <a:rPr sz="3600" spc="-8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235" dirty="0">
                <a:solidFill>
                  <a:srgbClr val="1C1C1B"/>
                </a:solidFill>
                <a:latin typeface="Trebuchet MS"/>
                <a:cs typeface="Trebuchet MS"/>
              </a:rPr>
              <a:t>de</a:t>
            </a:r>
            <a:r>
              <a:rPr sz="3600" spc="-9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135" dirty="0">
                <a:solidFill>
                  <a:srgbClr val="1C1C1B"/>
                </a:solidFill>
                <a:latin typeface="Trebuchet MS"/>
                <a:cs typeface="Trebuchet MS"/>
              </a:rPr>
              <a:t>fuerza</a:t>
            </a:r>
            <a:r>
              <a:rPr sz="3600" spc="-8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340" dirty="0">
                <a:solidFill>
                  <a:srgbClr val="1C1C1B"/>
                </a:solidFill>
                <a:latin typeface="Trebuchet MS"/>
                <a:cs typeface="Trebuchet MS"/>
              </a:rPr>
              <a:t>podemos </a:t>
            </a:r>
            <a:r>
              <a:rPr sz="3600" spc="175" dirty="0">
                <a:solidFill>
                  <a:srgbClr val="1C1C1B"/>
                </a:solidFill>
                <a:latin typeface="Trebuchet MS"/>
                <a:cs typeface="Trebuchet MS"/>
              </a:rPr>
              <a:t>destacar</a:t>
            </a:r>
            <a:r>
              <a:rPr sz="3600" spc="-11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140" dirty="0">
                <a:solidFill>
                  <a:srgbClr val="1C1C1B"/>
                </a:solidFill>
                <a:latin typeface="Trebuchet MS"/>
                <a:cs typeface="Trebuchet MS"/>
              </a:rPr>
              <a:t>aquellos</a:t>
            </a:r>
            <a:r>
              <a:rPr sz="3600" spc="-10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235" dirty="0">
                <a:solidFill>
                  <a:srgbClr val="1C1C1B"/>
                </a:solidFill>
                <a:latin typeface="Trebuchet MS"/>
                <a:cs typeface="Trebuchet MS"/>
              </a:rPr>
              <a:t>de</a:t>
            </a:r>
            <a:r>
              <a:rPr sz="3600" spc="-10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145" dirty="0">
                <a:solidFill>
                  <a:srgbClr val="1C1C1B"/>
                </a:solidFill>
                <a:latin typeface="Trebuchet MS"/>
                <a:cs typeface="Trebuchet MS"/>
              </a:rPr>
              <a:t>naturaleza</a:t>
            </a:r>
            <a:r>
              <a:rPr sz="3600" spc="-10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-135" dirty="0">
                <a:solidFill>
                  <a:srgbClr val="1C1C1B"/>
                </a:solidFill>
                <a:latin typeface="Trebuchet MS"/>
                <a:cs typeface="Trebuchet MS"/>
              </a:rPr>
              <a:t>cíclica,</a:t>
            </a:r>
            <a:r>
              <a:rPr sz="3600" spc="-10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365" dirty="0">
                <a:solidFill>
                  <a:srgbClr val="1C1C1B"/>
                </a:solidFill>
                <a:latin typeface="Trebuchet MS"/>
                <a:cs typeface="Trebuchet MS"/>
              </a:rPr>
              <a:t>como</a:t>
            </a:r>
            <a:r>
              <a:rPr sz="3600" spc="-10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1C1C1B"/>
                </a:solidFill>
                <a:latin typeface="Trebuchet MS"/>
                <a:cs typeface="Trebuchet MS"/>
              </a:rPr>
              <a:t>la</a:t>
            </a:r>
            <a:r>
              <a:rPr sz="3600" spc="-10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165" dirty="0">
                <a:solidFill>
                  <a:srgbClr val="1C1C1B"/>
                </a:solidFill>
                <a:latin typeface="Trebuchet MS"/>
                <a:cs typeface="Trebuchet MS"/>
              </a:rPr>
              <a:t>natación</a:t>
            </a:r>
            <a:r>
              <a:rPr sz="3600" spc="-10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250" dirty="0">
                <a:solidFill>
                  <a:srgbClr val="1C1C1B"/>
                </a:solidFill>
                <a:latin typeface="Trebuchet MS"/>
                <a:cs typeface="Trebuchet MS"/>
              </a:rPr>
              <a:t>o</a:t>
            </a:r>
            <a:r>
              <a:rPr sz="3600" spc="-10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1C1C1B"/>
                </a:solidFill>
                <a:latin typeface="Trebuchet MS"/>
                <a:cs typeface="Trebuchet MS"/>
              </a:rPr>
              <a:t>el</a:t>
            </a:r>
            <a:r>
              <a:rPr sz="3600" spc="-10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260" dirty="0">
                <a:solidFill>
                  <a:srgbClr val="1C1C1B"/>
                </a:solidFill>
                <a:latin typeface="Trebuchet MS"/>
                <a:cs typeface="Trebuchet MS"/>
              </a:rPr>
              <a:t>remo </a:t>
            </a:r>
            <a:r>
              <a:rPr sz="3600" spc="235" dirty="0">
                <a:solidFill>
                  <a:srgbClr val="1C1C1B"/>
                </a:solidFill>
                <a:latin typeface="Trebuchet MS"/>
                <a:cs typeface="Trebuchet MS"/>
              </a:rPr>
              <a:t>de</a:t>
            </a:r>
            <a:r>
              <a:rPr sz="3600" spc="-9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210" dirty="0">
                <a:solidFill>
                  <a:srgbClr val="1C1C1B"/>
                </a:solidFill>
                <a:latin typeface="Trebuchet MS"/>
                <a:cs typeface="Trebuchet MS"/>
              </a:rPr>
              <a:t>media-</a:t>
            </a:r>
            <a:r>
              <a:rPr sz="3600" spc="95" dirty="0">
                <a:solidFill>
                  <a:srgbClr val="1C1C1B"/>
                </a:solidFill>
                <a:latin typeface="Trebuchet MS"/>
                <a:cs typeface="Trebuchet MS"/>
              </a:rPr>
              <a:t>larga</a:t>
            </a:r>
            <a:r>
              <a:rPr sz="3600" spc="-9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1C1C1B"/>
                </a:solidFill>
                <a:latin typeface="Trebuchet MS"/>
                <a:cs typeface="Trebuchet MS"/>
              </a:rPr>
              <a:t>distancia.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015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pc="750" dirty="0"/>
              <a:t>FUERZA-</a:t>
            </a:r>
            <a:r>
              <a:rPr spc="325" dirty="0"/>
              <a:t>VELOCIDAD</a:t>
            </a:r>
          </a:p>
        </p:txBody>
      </p:sp>
      <p:sp>
        <p:nvSpPr>
          <p:cNvPr id="3" name="object 3"/>
          <p:cNvSpPr/>
          <p:nvPr/>
        </p:nvSpPr>
        <p:spPr>
          <a:xfrm>
            <a:off x="13436702" y="310599"/>
            <a:ext cx="223520" cy="793115"/>
          </a:xfrm>
          <a:custGeom>
            <a:avLst/>
            <a:gdLst/>
            <a:ahLst/>
            <a:cxnLst/>
            <a:rect l="l" t="t" r="r" b="b"/>
            <a:pathLst>
              <a:path w="223519" h="793115">
                <a:moveTo>
                  <a:pt x="204469" y="156291"/>
                </a:moveTo>
                <a:lnTo>
                  <a:pt x="204469" y="16020"/>
                </a:lnTo>
                <a:lnTo>
                  <a:pt x="205739" y="16372"/>
                </a:lnTo>
                <a:lnTo>
                  <a:pt x="212089" y="19900"/>
                </a:lnTo>
                <a:lnTo>
                  <a:pt x="213359" y="19841"/>
                </a:lnTo>
                <a:lnTo>
                  <a:pt x="215899" y="25044"/>
                </a:lnTo>
                <a:lnTo>
                  <a:pt x="215899" y="23692"/>
                </a:lnTo>
                <a:lnTo>
                  <a:pt x="217169" y="22222"/>
                </a:lnTo>
                <a:lnTo>
                  <a:pt x="218439" y="18988"/>
                </a:lnTo>
                <a:lnTo>
                  <a:pt x="219709" y="17137"/>
                </a:lnTo>
                <a:lnTo>
                  <a:pt x="220979" y="15226"/>
                </a:lnTo>
                <a:lnTo>
                  <a:pt x="220979" y="16990"/>
                </a:lnTo>
                <a:lnTo>
                  <a:pt x="223519" y="18753"/>
                </a:lnTo>
                <a:lnTo>
                  <a:pt x="223519" y="108025"/>
                </a:lnTo>
                <a:lnTo>
                  <a:pt x="220979" y="110435"/>
                </a:lnTo>
                <a:lnTo>
                  <a:pt x="217169" y="116490"/>
                </a:lnTo>
                <a:lnTo>
                  <a:pt x="214629" y="116990"/>
                </a:lnTo>
                <a:lnTo>
                  <a:pt x="212089" y="110700"/>
                </a:lnTo>
                <a:lnTo>
                  <a:pt x="207009" y="116255"/>
                </a:lnTo>
                <a:lnTo>
                  <a:pt x="207009" y="154997"/>
                </a:lnTo>
                <a:lnTo>
                  <a:pt x="204469" y="156291"/>
                </a:lnTo>
                <a:close/>
              </a:path>
              <a:path w="223519" h="793115">
                <a:moveTo>
                  <a:pt x="207009" y="154997"/>
                </a:moveTo>
                <a:lnTo>
                  <a:pt x="207009" y="116255"/>
                </a:lnTo>
                <a:lnTo>
                  <a:pt x="219709" y="119665"/>
                </a:lnTo>
                <a:lnTo>
                  <a:pt x="219709" y="133657"/>
                </a:lnTo>
                <a:lnTo>
                  <a:pt x="218439" y="144033"/>
                </a:lnTo>
                <a:lnTo>
                  <a:pt x="215899" y="146473"/>
                </a:lnTo>
                <a:lnTo>
                  <a:pt x="214629" y="149001"/>
                </a:lnTo>
                <a:lnTo>
                  <a:pt x="212089" y="149177"/>
                </a:lnTo>
                <a:lnTo>
                  <a:pt x="212089" y="210641"/>
                </a:lnTo>
                <a:lnTo>
                  <a:pt x="209549" y="219585"/>
                </a:lnTo>
                <a:lnTo>
                  <a:pt x="209549" y="160318"/>
                </a:lnTo>
                <a:lnTo>
                  <a:pt x="207009" y="154997"/>
                </a:lnTo>
                <a:close/>
              </a:path>
              <a:path w="223519" h="793115">
                <a:moveTo>
                  <a:pt x="212089" y="198520"/>
                </a:moveTo>
                <a:lnTo>
                  <a:pt x="212089" y="149177"/>
                </a:lnTo>
                <a:lnTo>
                  <a:pt x="214629" y="151793"/>
                </a:lnTo>
                <a:lnTo>
                  <a:pt x="215899" y="154380"/>
                </a:lnTo>
                <a:lnTo>
                  <a:pt x="218439" y="157907"/>
                </a:lnTo>
                <a:lnTo>
                  <a:pt x="218439" y="159230"/>
                </a:lnTo>
                <a:lnTo>
                  <a:pt x="215899" y="165403"/>
                </a:lnTo>
                <a:lnTo>
                  <a:pt x="215899" y="183775"/>
                </a:lnTo>
                <a:lnTo>
                  <a:pt x="214629" y="186508"/>
                </a:lnTo>
                <a:lnTo>
                  <a:pt x="212089" y="198520"/>
                </a:lnTo>
                <a:close/>
              </a:path>
              <a:path w="223519" h="793115">
                <a:moveTo>
                  <a:pt x="172719" y="26866"/>
                </a:moveTo>
                <a:lnTo>
                  <a:pt x="180339" y="15685"/>
                </a:lnTo>
                <a:lnTo>
                  <a:pt x="184149" y="10500"/>
                </a:lnTo>
                <a:lnTo>
                  <a:pt x="187959" y="5555"/>
                </a:lnTo>
                <a:lnTo>
                  <a:pt x="193039" y="0"/>
                </a:lnTo>
                <a:lnTo>
                  <a:pt x="198119" y="970"/>
                </a:lnTo>
                <a:lnTo>
                  <a:pt x="205739" y="8348"/>
                </a:lnTo>
                <a:lnTo>
                  <a:pt x="207009" y="9435"/>
                </a:lnTo>
                <a:lnTo>
                  <a:pt x="210819" y="11463"/>
                </a:lnTo>
                <a:lnTo>
                  <a:pt x="209549" y="11566"/>
                </a:lnTo>
                <a:lnTo>
                  <a:pt x="207009" y="11610"/>
                </a:lnTo>
                <a:lnTo>
                  <a:pt x="205739" y="12345"/>
                </a:lnTo>
                <a:lnTo>
                  <a:pt x="204469" y="13198"/>
                </a:lnTo>
                <a:lnTo>
                  <a:pt x="204469" y="156291"/>
                </a:lnTo>
                <a:lnTo>
                  <a:pt x="201929" y="157614"/>
                </a:lnTo>
                <a:lnTo>
                  <a:pt x="199389" y="158907"/>
                </a:lnTo>
                <a:lnTo>
                  <a:pt x="199389" y="267611"/>
                </a:lnTo>
                <a:lnTo>
                  <a:pt x="194309" y="285372"/>
                </a:lnTo>
                <a:lnTo>
                  <a:pt x="190499" y="301118"/>
                </a:lnTo>
                <a:lnTo>
                  <a:pt x="189229" y="308026"/>
                </a:lnTo>
                <a:lnTo>
                  <a:pt x="186689" y="316815"/>
                </a:lnTo>
                <a:lnTo>
                  <a:pt x="185419" y="318608"/>
                </a:lnTo>
                <a:lnTo>
                  <a:pt x="182879" y="324193"/>
                </a:lnTo>
                <a:lnTo>
                  <a:pt x="181609" y="333188"/>
                </a:lnTo>
                <a:lnTo>
                  <a:pt x="181609" y="334922"/>
                </a:lnTo>
                <a:lnTo>
                  <a:pt x="177799" y="344686"/>
                </a:lnTo>
                <a:lnTo>
                  <a:pt x="175259" y="352875"/>
                </a:lnTo>
                <a:lnTo>
                  <a:pt x="173989" y="355608"/>
                </a:lnTo>
                <a:lnTo>
                  <a:pt x="173989" y="28013"/>
                </a:lnTo>
                <a:lnTo>
                  <a:pt x="172719" y="26866"/>
                </a:lnTo>
                <a:close/>
              </a:path>
              <a:path w="223519" h="793115">
                <a:moveTo>
                  <a:pt x="199389" y="267611"/>
                </a:moveTo>
                <a:lnTo>
                  <a:pt x="199389" y="158907"/>
                </a:lnTo>
                <a:lnTo>
                  <a:pt x="201929" y="162728"/>
                </a:lnTo>
                <a:lnTo>
                  <a:pt x="204469" y="161935"/>
                </a:lnTo>
                <a:lnTo>
                  <a:pt x="207009" y="161111"/>
                </a:lnTo>
                <a:lnTo>
                  <a:pt x="209549" y="160318"/>
                </a:lnTo>
                <a:lnTo>
                  <a:pt x="209549" y="219585"/>
                </a:lnTo>
                <a:lnTo>
                  <a:pt x="208279" y="228550"/>
                </a:lnTo>
                <a:lnTo>
                  <a:pt x="203199" y="250589"/>
                </a:lnTo>
                <a:lnTo>
                  <a:pt x="201929" y="254704"/>
                </a:lnTo>
                <a:lnTo>
                  <a:pt x="199389" y="267611"/>
                </a:lnTo>
                <a:close/>
              </a:path>
              <a:path w="223519" h="793115">
                <a:moveTo>
                  <a:pt x="130809" y="39873"/>
                </a:moveTo>
                <a:lnTo>
                  <a:pt x="130809" y="36067"/>
                </a:lnTo>
                <a:lnTo>
                  <a:pt x="134619" y="37595"/>
                </a:lnTo>
                <a:lnTo>
                  <a:pt x="138429" y="38095"/>
                </a:lnTo>
                <a:lnTo>
                  <a:pt x="140969" y="27337"/>
                </a:lnTo>
                <a:lnTo>
                  <a:pt x="144779" y="27072"/>
                </a:lnTo>
                <a:lnTo>
                  <a:pt x="151129" y="33186"/>
                </a:lnTo>
                <a:lnTo>
                  <a:pt x="153669" y="34862"/>
                </a:lnTo>
                <a:lnTo>
                  <a:pt x="157479" y="38624"/>
                </a:lnTo>
                <a:lnTo>
                  <a:pt x="158749" y="40682"/>
                </a:lnTo>
                <a:lnTo>
                  <a:pt x="161289" y="43327"/>
                </a:lnTo>
                <a:lnTo>
                  <a:pt x="166369" y="40300"/>
                </a:lnTo>
                <a:lnTo>
                  <a:pt x="170179" y="34891"/>
                </a:lnTo>
                <a:lnTo>
                  <a:pt x="173989" y="28013"/>
                </a:lnTo>
                <a:lnTo>
                  <a:pt x="173989" y="355608"/>
                </a:lnTo>
                <a:lnTo>
                  <a:pt x="171449" y="361075"/>
                </a:lnTo>
                <a:lnTo>
                  <a:pt x="168909" y="369314"/>
                </a:lnTo>
                <a:lnTo>
                  <a:pt x="166369" y="375986"/>
                </a:lnTo>
                <a:lnTo>
                  <a:pt x="165099" y="382923"/>
                </a:lnTo>
                <a:lnTo>
                  <a:pt x="162559" y="389655"/>
                </a:lnTo>
                <a:lnTo>
                  <a:pt x="160019" y="400157"/>
                </a:lnTo>
                <a:lnTo>
                  <a:pt x="153669" y="421128"/>
                </a:lnTo>
                <a:lnTo>
                  <a:pt x="149859" y="431630"/>
                </a:lnTo>
                <a:lnTo>
                  <a:pt x="147320" y="440572"/>
                </a:lnTo>
                <a:lnTo>
                  <a:pt x="147320" y="161729"/>
                </a:lnTo>
                <a:lnTo>
                  <a:pt x="146049" y="161111"/>
                </a:lnTo>
                <a:lnTo>
                  <a:pt x="142239" y="163963"/>
                </a:lnTo>
                <a:lnTo>
                  <a:pt x="138429" y="166755"/>
                </a:lnTo>
                <a:lnTo>
                  <a:pt x="138429" y="214806"/>
                </a:lnTo>
                <a:lnTo>
                  <a:pt x="135889" y="209201"/>
                </a:lnTo>
                <a:lnTo>
                  <a:pt x="133349" y="219058"/>
                </a:lnTo>
                <a:lnTo>
                  <a:pt x="133349" y="39418"/>
                </a:lnTo>
                <a:lnTo>
                  <a:pt x="130809" y="39873"/>
                </a:lnTo>
                <a:close/>
              </a:path>
              <a:path w="223519" h="793115">
                <a:moveTo>
                  <a:pt x="138429" y="214806"/>
                </a:moveTo>
                <a:lnTo>
                  <a:pt x="138429" y="166755"/>
                </a:lnTo>
                <a:lnTo>
                  <a:pt x="146049" y="172840"/>
                </a:lnTo>
                <a:lnTo>
                  <a:pt x="147320" y="161729"/>
                </a:lnTo>
                <a:lnTo>
                  <a:pt x="147320" y="440572"/>
                </a:lnTo>
                <a:lnTo>
                  <a:pt x="146049" y="445043"/>
                </a:lnTo>
                <a:lnTo>
                  <a:pt x="139699" y="464221"/>
                </a:lnTo>
                <a:lnTo>
                  <a:pt x="139699" y="217608"/>
                </a:lnTo>
                <a:lnTo>
                  <a:pt x="138429" y="214806"/>
                </a:lnTo>
                <a:close/>
              </a:path>
              <a:path w="223519" h="793115">
                <a:moveTo>
                  <a:pt x="132079" y="238159"/>
                </a:moveTo>
                <a:lnTo>
                  <a:pt x="132079" y="223987"/>
                </a:lnTo>
                <a:lnTo>
                  <a:pt x="139699" y="221341"/>
                </a:lnTo>
                <a:lnTo>
                  <a:pt x="139699" y="464221"/>
                </a:lnTo>
                <a:lnTo>
                  <a:pt x="137159" y="471892"/>
                </a:lnTo>
                <a:lnTo>
                  <a:pt x="135889" y="476363"/>
                </a:lnTo>
                <a:lnTo>
                  <a:pt x="135889" y="241241"/>
                </a:lnTo>
                <a:lnTo>
                  <a:pt x="134619" y="235362"/>
                </a:lnTo>
                <a:lnTo>
                  <a:pt x="132079" y="238159"/>
                </a:lnTo>
                <a:close/>
              </a:path>
              <a:path w="223519" h="793115">
                <a:moveTo>
                  <a:pt x="125729" y="264267"/>
                </a:moveTo>
                <a:lnTo>
                  <a:pt x="125729" y="245151"/>
                </a:lnTo>
                <a:lnTo>
                  <a:pt x="133349" y="244386"/>
                </a:lnTo>
                <a:lnTo>
                  <a:pt x="135889" y="241241"/>
                </a:lnTo>
                <a:lnTo>
                  <a:pt x="135889" y="476363"/>
                </a:lnTo>
                <a:lnTo>
                  <a:pt x="133349" y="485305"/>
                </a:lnTo>
                <a:lnTo>
                  <a:pt x="129539" y="495257"/>
                </a:lnTo>
                <a:lnTo>
                  <a:pt x="129539" y="265286"/>
                </a:lnTo>
                <a:lnTo>
                  <a:pt x="128269" y="263934"/>
                </a:lnTo>
                <a:lnTo>
                  <a:pt x="126999" y="263728"/>
                </a:lnTo>
                <a:lnTo>
                  <a:pt x="125729" y="264267"/>
                </a:lnTo>
                <a:close/>
              </a:path>
              <a:path w="223519" h="793115">
                <a:moveTo>
                  <a:pt x="114299" y="20958"/>
                </a:moveTo>
                <a:lnTo>
                  <a:pt x="116839" y="10670"/>
                </a:lnTo>
                <a:lnTo>
                  <a:pt x="119379" y="6878"/>
                </a:lnTo>
                <a:lnTo>
                  <a:pt x="123189" y="558"/>
                </a:lnTo>
                <a:lnTo>
                  <a:pt x="125729" y="2351"/>
                </a:lnTo>
                <a:lnTo>
                  <a:pt x="129539" y="8377"/>
                </a:lnTo>
                <a:lnTo>
                  <a:pt x="130809" y="11669"/>
                </a:lnTo>
                <a:lnTo>
                  <a:pt x="133349" y="16078"/>
                </a:lnTo>
                <a:lnTo>
                  <a:pt x="133349" y="24367"/>
                </a:lnTo>
                <a:lnTo>
                  <a:pt x="130809" y="36067"/>
                </a:lnTo>
                <a:lnTo>
                  <a:pt x="130809" y="39873"/>
                </a:lnTo>
                <a:lnTo>
                  <a:pt x="128269" y="40329"/>
                </a:lnTo>
                <a:lnTo>
                  <a:pt x="126999" y="44356"/>
                </a:lnTo>
                <a:lnTo>
                  <a:pt x="126999" y="243752"/>
                </a:lnTo>
                <a:lnTo>
                  <a:pt x="125729" y="245151"/>
                </a:lnTo>
                <a:lnTo>
                  <a:pt x="125729" y="264267"/>
                </a:lnTo>
                <a:lnTo>
                  <a:pt x="123189" y="265345"/>
                </a:lnTo>
                <a:lnTo>
                  <a:pt x="121919" y="272253"/>
                </a:lnTo>
                <a:lnTo>
                  <a:pt x="121919" y="518521"/>
                </a:lnTo>
                <a:lnTo>
                  <a:pt x="120649" y="525546"/>
                </a:lnTo>
                <a:lnTo>
                  <a:pt x="119379" y="532101"/>
                </a:lnTo>
                <a:lnTo>
                  <a:pt x="116839" y="537903"/>
                </a:lnTo>
                <a:lnTo>
                  <a:pt x="116839" y="178895"/>
                </a:lnTo>
                <a:lnTo>
                  <a:pt x="115569" y="177102"/>
                </a:lnTo>
                <a:lnTo>
                  <a:pt x="115569" y="27807"/>
                </a:lnTo>
                <a:lnTo>
                  <a:pt x="114299" y="20958"/>
                </a:lnTo>
                <a:close/>
              </a:path>
              <a:path w="223519" h="793115">
                <a:moveTo>
                  <a:pt x="126999" y="243752"/>
                </a:moveTo>
                <a:lnTo>
                  <a:pt x="126999" y="51205"/>
                </a:lnTo>
                <a:lnTo>
                  <a:pt x="128269" y="52410"/>
                </a:lnTo>
                <a:lnTo>
                  <a:pt x="128269" y="53615"/>
                </a:lnTo>
                <a:lnTo>
                  <a:pt x="129539" y="53027"/>
                </a:lnTo>
                <a:lnTo>
                  <a:pt x="132079" y="52645"/>
                </a:lnTo>
                <a:lnTo>
                  <a:pt x="133349" y="47883"/>
                </a:lnTo>
                <a:lnTo>
                  <a:pt x="133349" y="219058"/>
                </a:lnTo>
                <a:lnTo>
                  <a:pt x="132079" y="223987"/>
                </a:lnTo>
                <a:lnTo>
                  <a:pt x="132079" y="238159"/>
                </a:lnTo>
                <a:lnTo>
                  <a:pt x="126999" y="243752"/>
                </a:lnTo>
                <a:close/>
              </a:path>
              <a:path w="223519" h="793115">
                <a:moveTo>
                  <a:pt x="121919" y="518521"/>
                </a:moveTo>
                <a:lnTo>
                  <a:pt x="121919" y="272253"/>
                </a:lnTo>
                <a:lnTo>
                  <a:pt x="124459" y="275221"/>
                </a:lnTo>
                <a:lnTo>
                  <a:pt x="125729" y="272400"/>
                </a:lnTo>
                <a:lnTo>
                  <a:pt x="128269" y="270077"/>
                </a:lnTo>
                <a:lnTo>
                  <a:pt x="129539" y="266668"/>
                </a:lnTo>
                <a:lnTo>
                  <a:pt x="129539" y="495257"/>
                </a:lnTo>
                <a:lnTo>
                  <a:pt x="125729" y="505208"/>
                </a:lnTo>
                <a:lnTo>
                  <a:pt x="124459" y="511878"/>
                </a:lnTo>
                <a:lnTo>
                  <a:pt x="121919" y="518521"/>
                </a:lnTo>
                <a:close/>
              </a:path>
              <a:path w="223519" h="793115">
                <a:moveTo>
                  <a:pt x="107949" y="190785"/>
                </a:moveTo>
                <a:lnTo>
                  <a:pt x="107949" y="184392"/>
                </a:lnTo>
                <a:lnTo>
                  <a:pt x="110489" y="186420"/>
                </a:lnTo>
                <a:lnTo>
                  <a:pt x="114299" y="181658"/>
                </a:lnTo>
                <a:lnTo>
                  <a:pt x="116839" y="179189"/>
                </a:lnTo>
                <a:lnTo>
                  <a:pt x="116839" y="537903"/>
                </a:lnTo>
                <a:lnTo>
                  <a:pt x="113029" y="546666"/>
                </a:lnTo>
                <a:lnTo>
                  <a:pt x="113029" y="187919"/>
                </a:lnTo>
                <a:lnTo>
                  <a:pt x="109219" y="190095"/>
                </a:lnTo>
                <a:lnTo>
                  <a:pt x="107949" y="190785"/>
                </a:lnTo>
                <a:close/>
              </a:path>
              <a:path w="223519" h="793115">
                <a:moveTo>
                  <a:pt x="109219" y="51244"/>
                </a:moveTo>
                <a:lnTo>
                  <a:pt x="111759" y="39814"/>
                </a:lnTo>
                <a:lnTo>
                  <a:pt x="114299" y="34126"/>
                </a:lnTo>
                <a:lnTo>
                  <a:pt x="115569" y="27807"/>
                </a:lnTo>
                <a:lnTo>
                  <a:pt x="115569" y="177102"/>
                </a:lnTo>
                <a:lnTo>
                  <a:pt x="110489" y="182070"/>
                </a:lnTo>
                <a:lnTo>
                  <a:pt x="110489" y="57495"/>
                </a:lnTo>
                <a:lnTo>
                  <a:pt x="109219" y="51244"/>
                </a:lnTo>
                <a:close/>
              </a:path>
              <a:path w="223519" h="793115">
                <a:moveTo>
                  <a:pt x="102869" y="208554"/>
                </a:moveTo>
                <a:lnTo>
                  <a:pt x="102869" y="203822"/>
                </a:lnTo>
                <a:lnTo>
                  <a:pt x="105409" y="204910"/>
                </a:lnTo>
                <a:lnTo>
                  <a:pt x="106679" y="206879"/>
                </a:lnTo>
                <a:lnTo>
                  <a:pt x="110489" y="206791"/>
                </a:lnTo>
                <a:lnTo>
                  <a:pt x="111759" y="203998"/>
                </a:lnTo>
                <a:lnTo>
                  <a:pt x="113029" y="198031"/>
                </a:lnTo>
                <a:lnTo>
                  <a:pt x="113029" y="211670"/>
                </a:lnTo>
                <a:lnTo>
                  <a:pt x="102869" y="208554"/>
                </a:lnTo>
                <a:close/>
              </a:path>
              <a:path w="223519" h="793115">
                <a:moveTo>
                  <a:pt x="109219" y="555793"/>
                </a:moveTo>
                <a:lnTo>
                  <a:pt x="109219" y="219754"/>
                </a:lnTo>
                <a:lnTo>
                  <a:pt x="113029" y="211847"/>
                </a:lnTo>
                <a:lnTo>
                  <a:pt x="113029" y="546666"/>
                </a:lnTo>
                <a:lnTo>
                  <a:pt x="111759" y="549628"/>
                </a:lnTo>
                <a:lnTo>
                  <a:pt x="109219" y="555793"/>
                </a:lnTo>
                <a:close/>
              </a:path>
              <a:path w="223519" h="793115">
                <a:moveTo>
                  <a:pt x="72389" y="254175"/>
                </a:moveTo>
                <a:lnTo>
                  <a:pt x="74929" y="243945"/>
                </a:lnTo>
                <a:lnTo>
                  <a:pt x="77469" y="237978"/>
                </a:lnTo>
                <a:lnTo>
                  <a:pt x="78739" y="231747"/>
                </a:lnTo>
                <a:lnTo>
                  <a:pt x="81279" y="224486"/>
                </a:lnTo>
                <a:lnTo>
                  <a:pt x="83819" y="209671"/>
                </a:lnTo>
                <a:lnTo>
                  <a:pt x="87629" y="190714"/>
                </a:lnTo>
                <a:lnTo>
                  <a:pt x="87629" y="184362"/>
                </a:lnTo>
                <a:lnTo>
                  <a:pt x="90169" y="171853"/>
                </a:lnTo>
                <a:lnTo>
                  <a:pt x="93979" y="134274"/>
                </a:lnTo>
                <a:lnTo>
                  <a:pt x="95249" y="131423"/>
                </a:lnTo>
                <a:lnTo>
                  <a:pt x="96519" y="128718"/>
                </a:lnTo>
                <a:lnTo>
                  <a:pt x="97789" y="121869"/>
                </a:lnTo>
                <a:lnTo>
                  <a:pt x="97789" y="117784"/>
                </a:lnTo>
                <a:lnTo>
                  <a:pt x="99059" y="107995"/>
                </a:lnTo>
                <a:lnTo>
                  <a:pt x="100329" y="102204"/>
                </a:lnTo>
                <a:lnTo>
                  <a:pt x="102869" y="81540"/>
                </a:lnTo>
                <a:lnTo>
                  <a:pt x="106679" y="68665"/>
                </a:lnTo>
                <a:lnTo>
                  <a:pt x="109219" y="63315"/>
                </a:lnTo>
                <a:lnTo>
                  <a:pt x="110489" y="57701"/>
                </a:lnTo>
                <a:lnTo>
                  <a:pt x="110489" y="182070"/>
                </a:lnTo>
                <a:lnTo>
                  <a:pt x="107949" y="184392"/>
                </a:lnTo>
                <a:lnTo>
                  <a:pt x="107949" y="190785"/>
                </a:lnTo>
                <a:lnTo>
                  <a:pt x="106679" y="191476"/>
                </a:lnTo>
                <a:lnTo>
                  <a:pt x="104139" y="194857"/>
                </a:lnTo>
                <a:lnTo>
                  <a:pt x="104139" y="201544"/>
                </a:lnTo>
                <a:lnTo>
                  <a:pt x="102869" y="201882"/>
                </a:lnTo>
                <a:lnTo>
                  <a:pt x="102869" y="208496"/>
                </a:lnTo>
                <a:lnTo>
                  <a:pt x="101599" y="211112"/>
                </a:lnTo>
                <a:lnTo>
                  <a:pt x="100329" y="213346"/>
                </a:lnTo>
                <a:lnTo>
                  <a:pt x="99059" y="222605"/>
                </a:lnTo>
                <a:lnTo>
                  <a:pt x="97789" y="229542"/>
                </a:lnTo>
                <a:lnTo>
                  <a:pt x="96519" y="238096"/>
                </a:lnTo>
                <a:lnTo>
                  <a:pt x="96519" y="252891"/>
                </a:lnTo>
                <a:lnTo>
                  <a:pt x="90169" y="256321"/>
                </a:lnTo>
                <a:lnTo>
                  <a:pt x="90169" y="269901"/>
                </a:lnTo>
                <a:lnTo>
                  <a:pt x="88899" y="272458"/>
                </a:lnTo>
                <a:lnTo>
                  <a:pt x="87629" y="276691"/>
                </a:lnTo>
                <a:lnTo>
                  <a:pt x="85089" y="281865"/>
                </a:lnTo>
                <a:lnTo>
                  <a:pt x="85089" y="291330"/>
                </a:lnTo>
                <a:lnTo>
                  <a:pt x="82549" y="293329"/>
                </a:lnTo>
                <a:lnTo>
                  <a:pt x="82549" y="664870"/>
                </a:lnTo>
                <a:lnTo>
                  <a:pt x="80009" y="674272"/>
                </a:lnTo>
                <a:lnTo>
                  <a:pt x="77469" y="688293"/>
                </a:lnTo>
                <a:lnTo>
                  <a:pt x="73659" y="698509"/>
                </a:lnTo>
                <a:lnTo>
                  <a:pt x="73659" y="258525"/>
                </a:lnTo>
                <a:lnTo>
                  <a:pt x="72389" y="254175"/>
                </a:lnTo>
                <a:close/>
              </a:path>
              <a:path w="223519" h="793115">
                <a:moveTo>
                  <a:pt x="90169" y="269901"/>
                </a:moveTo>
                <a:lnTo>
                  <a:pt x="90169" y="264522"/>
                </a:lnTo>
                <a:lnTo>
                  <a:pt x="91439" y="266638"/>
                </a:lnTo>
                <a:lnTo>
                  <a:pt x="101599" y="261641"/>
                </a:lnTo>
                <a:lnTo>
                  <a:pt x="102869" y="257526"/>
                </a:lnTo>
                <a:lnTo>
                  <a:pt x="102869" y="253264"/>
                </a:lnTo>
                <a:lnTo>
                  <a:pt x="107949" y="220841"/>
                </a:lnTo>
                <a:lnTo>
                  <a:pt x="109219" y="220312"/>
                </a:lnTo>
                <a:lnTo>
                  <a:pt x="109219" y="557733"/>
                </a:lnTo>
                <a:lnTo>
                  <a:pt x="110489" y="561261"/>
                </a:lnTo>
                <a:lnTo>
                  <a:pt x="109219" y="564288"/>
                </a:lnTo>
                <a:lnTo>
                  <a:pt x="101599" y="592000"/>
                </a:lnTo>
                <a:lnTo>
                  <a:pt x="101599" y="271077"/>
                </a:lnTo>
                <a:lnTo>
                  <a:pt x="97789" y="271106"/>
                </a:lnTo>
                <a:lnTo>
                  <a:pt x="93979" y="269460"/>
                </a:lnTo>
                <a:lnTo>
                  <a:pt x="92709" y="268696"/>
                </a:lnTo>
                <a:lnTo>
                  <a:pt x="91439" y="267373"/>
                </a:lnTo>
                <a:lnTo>
                  <a:pt x="90169" y="269901"/>
                </a:lnTo>
                <a:close/>
              </a:path>
              <a:path w="223519" h="793115">
                <a:moveTo>
                  <a:pt x="104139" y="201544"/>
                </a:moveTo>
                <a:lnTo>
                  <a:pt x="104139" y="194857"/>
                </a:lnTo>
                <a:lnTo>
                  <a:pt x="106679" y="197678"/>
                </a:lnTo>
                <a:lnTo>
                  <a:pt x="107949" y="200030"/>
                </a:lnTo>
                <a:lnTo>
                  <a:pt x="105409" y="201206"/>
                </a:lnTo>
                <a:lnTo>
                  <a:pt x="104139" y="201544"/>
                </a:lnTo>
                <a:close/>
              </a:path>
              <a:path w="223519" h="793115">
                <a:moveTo>
                  <a:pt x="85089" y="289390"/>
                </a:moveTo>
                <a:lnTo>
                  <a:pt x="85089" y="281865"/>
                </a:lnTo>
                <a:lnTo>
                  <a:pt x="86359" y="283834"/>
                </a:lnTo>
                <a:lnTo>
                  <a:pt x="90169" y="285421"/>
                </a:lnTo>
                <a:lnTo>
                  <a:pt x="97789" y="280277"/>
                </a:lnTo>
                <a:lnTo>
                  <a:pt x="101599" y="271077"/>
                </a:lnTo>
                <a:lnTo>
                  <a:pt x="101599" y="592000"/>
                </a:lnTo>
                <a:lnTo>
                  <a:pt x="99059" y="601237"/>
                </a:lnTo>
                <a:lnTo>
                  <a:pt x="91439" y="635265"/>
                </a:lnTo>
                <a:lnTo>
                  <a:pt x="90169" y="638943"/>
                </a:lnTo>
                <a:lnTo>
                  <a:pt x="90169" y="294416"/>
                </a:lnTo>
                <a:lnTo>
                  <a:pt x="88899" y="292770"/>
                </a:lnTo>
                <a:lnTo>
                  <a:pt x="88899" y="291359"/>
                </a:lnTo>
                <a:lnTo>
                  <a:pt x="85089" y="289390"/>
                </a:lnTo>
                <a:close/>
              </a:path>
              <a:path w="223519" h="793115">
                <a:moveTo>
                  <a:pt x="96519" y="252891"/>
                </a:moveTo>
                <a:lnTo>
                  <a:pt x="96519" y="246650"/>
                </a:lnTo>
                <a:lnTo>
                  <a:pt x="97789" y="252206"/>
                </a:lnTo>
                <a:lnTo>
                  <a:pt x="96519" y="252891"/>
                </a:lnTo>
                <a:close/>
              </a:path>
              <a:path w="223519" h="793115">
                <a:moveTo>
                  <a:pt x="82549" y="664870"/>
                </a:moveTo>
                <a:lnTo>
                  <a:pt x="82549" y="293329"/>
                </a:lnTo>
                <a:lnTo>
                  <a:pt x="83819" y="296591"/>
                </a:lnTo>
                <a:lnTo>
                  <a:pt x="85089" y="298414"/>
                </a:lnTo>
                <a:lnTo>
                  <a:pt x="87629" y="299031"/>
                </a:lnTo>
                <a:lnTo>
                  <a:pt x="90169" y="296915"/>
                </a:lnTo>
                <a:lnTo>
                  <a:pt x="90169" y="638943"/>
                </a:lnTo>
                <a:lnTo>
                  <a:pt x="87629" y="646299"/>
                </a:lnTo>
                <a:lnTo>
                  <a:pt x="82549" y="664870"/>
                </a:lnTo>
                <a:close/>
              </a:path>
              <a:path w="223519" h="793115">
                <a:moveTo>
                  <a:pt x="45719" y="382600"/>
                </a:moveTo>
                <a:lnTo>
                  <a:pt x="45719" y="374439"/>
                </a:lnTo>
                <a:lnTo>
                  <a:pt x="46989" y="366565"/>
                </a:lnTo>
                <a:lnTo>
                  <a:pt x="49529" y="358823"/>
                </a:lnTo>
                <a:lnTo>
                  <a:pt x="50799" y="351059"/>
                </a:lnTo>
                <a:lnTo>
                  <a:pt x="55879" y="332383"/>
                </a:lnTo>
                <a:lnTo>
                  <a:pt x="57149" y="323046"/>
                </a:lnTo>
                <a:lnTo>
                  <a:pt x="59689" y="313728"/>
                </a:lnTo>
                <a:lnTo>
                  <a:pt x="67309" y="280903"/>
                </a:lnTo>
                <a:lnTo>
                  <a:pt x="71119" y="267432"/>
                </a:lnTo>
                <a:lnTo>
                  <a:pt x="72389" y="265168"/>
                </a:lnTo>
                <a:lnTo>
                  <a:pt x="73659" y="258525"/>
                </a:lnTo>
                <a:lnTo>
                  <a:pt x="73659" y="698509"/>
                </a:lnTo>
                <a:lnTo>
                  <a:pt x="72389" y="701914"/>
                </a:lnTo>
                <a:lnTo>
                  <a:pt x="69849" y="708028"/>
                </a:lnTo>
                <a:lnTo>
                  <a:pt x="68579" y="710732"/>
                </a:lnTo>
                <a:lnTo>
                  <a:pt x="67309" y="710997"/>
                </a:lnTo>
                <a:lnTo>
                  <a:pt x="63499" y="710615"/>
                </a:lnTo>
                <a:lnTo>
                  <a:pt x="60959" y="714642"/>
                </a:lnTo>
                <a:lnTo>
                  <a:pt x="59689" y="719815"/>
                </a:lnTo>
                <a:lnTo>
                  <a:pt x="59689" y="735512"/>
                </a:lnTo>
                <a:lnTo>
                  <a:pt x="58419" y="737158"/>
                </a:lnTo>
                <a:lnTo>
                  <a:pt x="57149" y="739657"/>
                </a:lnTo>
                <a:lnTo>
                  <a:pt x="55879" y="742390"/>
                </a:lnTo>
                <a:lnTo>
                  <a:pt x="54609" y="745006"/>
                </a:lnTo>
                <a:lnTo>
                  <a:pt x="46989" y="758851"/>
                </a:lnTo>
                <a:lnTo>
                  <a:pt x="46989" y="383276"/>
                </a:lnTo>
                <a:lnTo>
                  <a:pt x="45719" y="382600"/>
                </a:lnTo>
                <a:close/>
              </a:path>
              <a:path w="223519" h="793115">
                <a:moveTo>
                  <a:pt x="59689" y="735512"/>
                </a:moveTo>
                <a:lnTo>
                  <a:pt x="59689" y="719815"/>
                </a:lnTo>
                <a:lnTo>
                  <a:pt x="60959" y="721285"/>
                </a:lnTo>
                <a:lnTo>
                  <a:pt x="67309" y="728105"/>
                </a:lnTo>
                <a:lnTo>
                  <a:pt x="62229" y="732220"/>
                </a:lnTo>
                <a:lnTo>
                  <a:pt x="59689" y="735512"/>
                </a:lnTo>
                <a:close/>
              </a:path>
              <a:path w="223519" h="793115">
                <a:moveTo>
                  <a:pt x="0" y="732502"/>
                </a:moveTo>
                <a:lnTo>
                  <a:pt x="0" y="714407"/>
                </a:lnTo>
                <a:lnTo>
                  <a:pt x="1269" y="709939"/>
                </a:lnTo>
                <a:lnTo>
                  <a:pt x="1269" y="698827"/>
                </a:lnTo>
                <a:lnTo>
                  <a:pt x="2539" y="679545"/>
                </a:lnTo>
                <a:lnTo>
                  <a:pt x="6349" y="631396"/>
                </a:lnTo>
                <a:lnTo>
                  <a:pt x="7619" y="625047"/>
                </a:lnTo>
                <a:lnTo>
                  <a:pt x="7619" y="612348"/>
                </a:lnTo>
                <a:lnTo>
                  <a:pt x="8889" y="605999"/>
                </a:lnTo>
                <a:lnTo>
                  <a:pt x="10159" y="582634"/>
                </a:lnTo>
                <a:lnTo>
                  <a:pt x="12699" y="559291"/>
                </a:lnTo>
                <a:lnTo>
                  <a:pt x="16509" y="534312"/>
                </a:lnTo>
                <a:lnTo>
                  <a:pt x="19049" y="519197"/>
                </a:lnTo>
                <a:lnTo>
                  <a:pt x="20319" y="512377"/>
                </a:lnTo>
                <a:lnTo>
                  <a:pt x="22859" y="495089"/>
                </a:lnTo>
                <a:lnTo>
                  <a:pt x="24129" y="484592"/>
                </a:lnTo>
                <a:lnTo>
                  <a:pt x="26669" y="474105"/>
                </a:lnTo>
                <a:lnTo>
                  <a:pt x="29209" y="453717"/>
                </a:lnTo>
                <a:lnTo>
                  <a:pt x="34289" y="433924"/>
                </a:lnTo>
                <a:lnTo>
                  <a:pt x="35559" y="424017"/>
                </a:lnTo>
                <a:lnTo>
                  <a:pt x="38099" y="417002"/>
                </a:lnTo>
                <a:lnTo>
                  <a:pt x="41909" y="395974"/>
                </a:lnTo>
                <a:lnTo>
                  <a:pt x="41909" y="392183"/>
                </a:lnTo>
                <a:lnTo>
                  <a:pt x="44449" y="388567"/>
                </a:lnTo>
                <a:lnTo>
                  <a:pt x="45719" y="384099"/>
                </a:lnTo>
                <a:lnTo>
                  <a:pt x="46989" y="383276"/>
                </a:lnTo>
                <a:lnTo>
                  <a:pt x="46989" y="758851"/>
                </a:lnTo>
                <a:lnTo>
                  <a:pt x="40639" y="771991"/>
                </a:lnTo>
                <a:lnTo>
                  <a:pt x="39369" y="779457"/>
                </a:lnTo>
                <a:lnTo>
                  <a:pt x="30479" y="786306"/>
                </a:lnTo>
                <a:lnTo>
                  <a:pt x="27939" y="789451"/>
                </a:lnTo>
                <a:lnTo>
                  <a:pt x="26669" y="790215"/>
                </a:lnTo>
                <a:lnTo>
                  <a:pt x="26669" y="737805"/>
                </a:lnTo>
                <a:lnTo>
                  <a:pt x="24129" y="730515"/>
                </a:lnTo>
                <a:lnTo>
                  <a:pt x="22859" y="730368"/>
                </a:lnTo>
                <a:lnTo>
                  <a:pt x="21589" y="730104"/>
                </a:lnTo>
                <a:lnTo>
                  <a:pt x="20319" y="735836"/>
                </a:lnTo>
                <a:lnTo>
                  <a:pt x="19049" y="741920"/>
                </a:lnTo>
                <a:lnTo>
                  <a:pt x="19049" y="693390"/>
                </a:lnTo>
                <a:lnTo>
                  <a:pt x="17779" y="688451"/>
                </a:lnTo>
                <a:lnTo>
                  <a:pt x="17779" y="684748"/>
                </a:lnTo>
                <a:lnTo>
                  <a:pt x="16509" y="680838"/>
                </a:lnTo>
                <a:lnTo>
                  <a:pt x="10159" y="685982"/>
                </a:lnTo>
                <a:lnTo>
                  <a:pt x="10159" y="717228"/>
                </a:lnTo>
                <a:lnTo>
                  <a:pt x="6349" y="719168"/>
                </a:lnTo>
                <a:lnTo>
                  <a:pt x="6349" y="730030"/>
                </a:lnTo>
                <a:lnTo>
                  <a:pt x="5079" y="730691"/>
                </a:lnTo>
                <a:lnTo>
                  <a:pt x="3809" y="734336"/>
                </a:lnTo>
                <a:lnTo>
                  <a:pt x="1269" y="733925"/>
                </a:lnTo>
                <a:lnTo>
                  <a:pt x="0" y="732502"/>
                </a:lnTo>
                <a:close/>
              </a:path>
              <a:path w="223519" h="793115">
                <a:moveTo>
                  <a:pt x="15239" y="787158"/>
                </a:moveTo>
                <a:lnTo>
                  <a:pt x="17779" y="780368"/>
                </a:lnTo>
                <a:lnTo>
                  <a:pt x="17779" y="748005"/>
                </a:lnTo>
                <a:lnTo>
                  <a:pt x="24129" y="744654"/>
                </a:lnTo>
                <a:lnTo>
                  <a:pt x="26669" y="737805"/>
                </a:lnTo>
                <a:lnTo>
                  <a:pt x="26669" y="790215"/>
                </a:lnTo>
                <a:lnTo>
                  <a:pt x="22859" y="792508"/>
                </a:lnTo>
                <a:lnTo>
                  <a:pt x="19049" y="792596"/>
                </a:lnTo>
                <a:lnTo>
                  <a:pt x="17779" y="791509"/>
                </a:lnTo>
                <a:lnTo>
                  <a:pt x="16509" y="790568"/>
                </a:lnTo>
                <a:lnTo>
                  <a:pt x="15239" y="787158"/>
                </a:lnTo>
                <a:close/>
              </a:path>
              <a:path w="223519" h="793115">
                <a:moveTo>
                  <a:pt x="10159" y="717228"/>
                </a:moveTo>
                <a:lnTo>
                  <a:pt x="10159" y="689186"/>
                </a:lnTo>
                <a:lnTo>
                  <a:pt x="19049" y="693390"/>
                </a:lnTo>
                <a:lnTo>
                  <a:pt x="19049" y="741920"/>
                </a:lnTo>
                <a:lnTo>
                  <a:pt x="17779" y="748005"/>
                </a:lnTo>
                <a:lnTo>
                  <a:pt x="17779" y="704853"/>
                </a:lnTo>
                <a:lnTo>
                  <a:pt x="16509" y="703766"/>
                </a:lnTo>
                <a:lnTo>
                  <a:pt x="16509" y="701943"/>
                </a:lnTo>
                <a:lnTo>
                  <a:pt x="12699" y="709174"/>
                </a:lnTo>
                <a:lnTo>
                  <a:pt x="12699" y="715935"/>
                </a:lnTo>
                <a:lnTo>
                  <a:pt x="10159" y="717228"/>
                </a:lnTo>
                <a:close/>
              </a:path>
              <a:path w="223519" h="793115">
                <a:moveTo>
                  <a:pt x="10159" y="731514"/>
                </a:moveTo>
                <a:lnTo>
                  <a:pt x="10159" y="728104"/>
                </a:lnTo>
                <a:lnTo>
                  <a:pt x="15239" y="718022"/>
                </a:lnTo>
                <a:lnTo>
                  <a:pt x="16509" y="711673"/>
                </a:lnTo>
                <a:lnTo>
                  <a:pt x="17779" y="704853"/>
                </a:lnTo>
                <a:lnTo>
                  <a:pt x="17779" y="780368"/>
                </a:lnTo>
                <a:lnTo>
                  <a:pt x="16509" y="778281"/>
                </a:lnTo>
                <a:lnTo>
                  <a:pt x="16509" y="754060"/>
                </a:lnTo>
                <a:lnTo>
                  <a:pt x="13969" y="756177"/>
                </a:lnTo>
                <a:lnTo>
                  <a:pt x="13969" y="735100"/>
                </a:lnTo>
                <a:lnTo>
                  <a:pt x="10159" y="731514"/>
                </a:lnTo>
                <a:close/>
              </a:path>
              <a:path w="223519" h="793115">
                <a:moveTo>
                  <a:pt x="10159" y="776940"/>
                </a:moveTo>
                <a:lnTo>
                  <a:pt x="10159" y="759351"/>
                </a:lnTo>
                <a:lnTo>
                  <a:pt x="11429" y="763731"/>
                </a:lnTo>
                <a:lnTo>
                  <a:pt x="15239" y="768463"/>
                </a:lnTo>
                <a:lnTo>
                  <a:pt x="15239" y="759322"/>
                </a:lnTo>
                <a:lnTo>
                  <a:pt x="16509" y="754060"/>
                </a:lnTo>
                <a:lnTo>
                  <a:pt x="16509" y="778281"/>
                </a:lnTo>
                <a:lnTo>
                  <a:pt x="10159" y="776940"/>
                </a:lnTo>
                <a:close/>
              </a:path>
              <a:path w="223519" h="793115">
                <a:moveTo>
                  <a:pt x="0" y="756705"/>
                </a:moveTo>
                <a:lnTo>
                  <a:pt x="0" y="739282"/>
                </a:lnTo>
                <a:lnTo>
                  <a:pt x="3809" y="742890"/>
                </a:lnTo>
                <a:lnTo>
                  <a:pt x="8889" y="739451"/>
                </a:lnTo>
                <a:lnTo>
                  <a:pt x="13969" y="735100"/>
                </a:lnTo>
                <a:lnTo>
                  <a:pt x="13969" y="756177"/>
                </a:lnTo>
                <a:lnTo>
                  <a:pt x="10159" y="759351"/>
                </a:lnTo>
                <a:lnTo>
                  <a:pt x="10159" y="776940"/>
                </a:lnTo>
                <a:lnTo>
                  <a:pt x="8889" y="776672"/>
                </a:lnTo>
                <a:lnTo>
                  <a:pt x="8889" y="759263"/>
                </a:lnTo>
                <a:lnTo>
                  <a:pt x="7619" y="754560"/>
                </a:lnTo>
                <a:lnTo>
                  <a:pt x="5079" y="749445"/>
                </a:lnTo>
                <a:lnTo>
                  <a:pt x="3809" y="750386"/>
                </a:lnTo>
                <a:lnTo>
                  <a:pt x="3809" y="750591"/>
                </a:lnTo>
                <a:lnTo>
                  <a:pt x="2539" y="750944"/>
                </a:lnTo>
                <a:lnTo>
                  <a:pt x="2539" y="752855"/>
                </a:lnTo>
                <a:lnTo>
                  <a:pt x="0" y="756705"/>
                </a:lnTo>
                <a:close/>
              </a:path>
              <a:path w="223519" h="793115">
                <a:moveTo>
                  <a:pt x="6349" y="730030"/>
                </a:moveTo>
                <a:lnTo>
                  <a:pt x="6349" y="722167"/>
                </a:lnTo>
                <a:lnTo>
                  <a:pt x="10159" y="728046"/>
                </a:lnTo>
                <a:lnTo>
                  <a:pt x="6349" y="730030"/>
                </a:lnTo>
                <a:close/>
              </a:path>
              <a:path w="223519" h="793115">
                <a:moveTo>
                  <a:pt x="5079" y="769698"/>
                </a:moveTo>
                <a:lnTo>
                  <a:pt x="8889" y="759263"/>
                </a:lnTo>
                <a:lnTo>
                  <a:pt x="8889" y="776672"/>
                </a:lnTo>
                <a:lnTo>
                  <a:pt x="6349" y="776135"/>
                </a:lnTo>
                <a:lnTo>
                  <a:pt x="5079" y="769698"/>
                </a:lnTo>
                <a:close/>
              </a:path>
            </a:pathLst>
          </a:custGeom>
          <a:solidFill>
            <a:srgbClr val="4B3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01700" y="742847"/>
            <a:ext cx="618490" cy="574040"/>
          </a:xfrm>
          <a:custGeom>
            <a:avLst/>
            <a:gdLst/>
            <a:ahLst/>
            <a:cxnLst/>
            <a:rect l="l" t="t" r="r" b="b"/>
            <a:pathLst>
              <a:path w="618490" h="574040">
                <a:moveTo>
                  <a:pt x="530237" y="8318"/>
                </a:moveTo>
                <a:lnTo>
                  <a:pt x="529183" y="6794"/>
                </a:lnTo>
                <a:lnTo>
                  <a:pt x="515023" y="12966"/>
                </a:lnTo>
                <a:lnTo>
                  <a:pt x="514934" y="14846"/>
                </a:lnTo>
                <a:lnTo>
                  <a:pt x="519366" y="15582"/>
                </a:lnTo>
                <a:lnTo>
                  <a:pt x="528269" y="17106"/>
                </a:lnTo>
                <a:lnTo>
                  <a:pt x="528421" y="16675"/>
                </a:lnTo>
                <a:lnTo>
                  <a:pt x="528599" y="16256"/>
                </a:lnTo>
                <a:lnTo>
                  <a:pt x="528739" y="15824"/>
                </a:lnTo>
                <a:lnTo>
                  <a:pt x="524865" y="12141"/>
                </a:lnTo>
                <a:lnTo>
                  <a:pt x="530237" y="8356"/>
                </a:lnTo>
                <a:close/>
              </a:path>
              <a:path w="618490" h="574040">
                <a:moveTo>
                  <a:pt x="618490" y="8496"/>
                </a:moveTo>
                <a:lnTo>
                  <a:pt x="609600" y="596"/>
                </a:lnTo>
                <a:lnTo>
                  <a:pt x="605790" y="0"/>
                </a:lnTo>
                <a:lnTo>
                  <a:pt x="599440" y="1447"/>
                </a:lnTo>
                <a:lnTo>
                  <a:pt x="596900" y="4711"/>
                </a:lnTo>
                <a:lnTo>
                  <a:pt x="586740" y="7734"/>
                </a:lnTo>
                <a:lnTo>
                  <a:pt x="580390" y="6654"/>
                </a:lnTo>
                <a:lnTo>
                  <a:pt x="568960" y="12915"/>
                </a:lnTo>
                <a:lnTo>
                  <a:pt x="562610" y="12357"/>
                </a:lnTo>
                <a:lnTo>
                  <a:pt x="551180" y="15087"/>
                </a:lnTo>
                <a:lnTo>
                  <a:pt x="546100" y="16992"/>
                </a:lnTo>
                <a:lnTo>
                  <a:pt x="537210" y="19964"/>
                </a:lnTo>
                <a:lnTo>
                  <a:pt x="527050" y="24168"/>
                </a:lnTo>
                <a:lnTo>
                  <a:pt x="519430" y="26898"/>
                </a:lnTo>
                <a:lnTo>
                  <a:pt x="511810" y="27940"/>
                </a:lnTo>
                <a:lnTo>
                  <a:pt x="502920" y="26200"/>
                </a:lnTo>
                <a:lnTo>
                  <a:pt x="501650" y="25781"/>
                </a:lnTo>
                <a:lnTo>
                  <a:pt x="500380" y="27051"/>
                </a:lnTo>
                <a:lnTo>
                  <a:pt x="499110" y="27520"/>
                </a:lnTo>
                <a:lnTo>
                  <a:pt x="500380" y="28460"/>
                </a:lnTo>
                <a:lnTo>
                  <a:pt x="500380" y="29578"/>
                </a:lnTo>
                <a:lnTo>
                  <a:pt x="502920" y="30899"/>
                </a:lnTo>
                <a:lnTo>
                  <a:pt x="502920" y="31051"/>
                </a:lnTo>
                <a:lnTo>
                  <a:pt x="504190" y="31432"/>
                </a:lnTo>
                <a:lnTo>
                  <a:pt x="504190" y="35750"/>
                </a:lnTo>
                <a:lnTo>
                  <a:pt x="502920" y="39776"/>
                </a:lnTo>
                <a:lnTo>
                  <a:pt x="501650" y="45453"/>
                </a:lnTo>
                <a:lnTo>
                  <a:pt x="495300" y="37338"/>
                </a:lnTo>
                <a:lnTo>
                  <a:pt x="495300" y="31369"/>
                </a:lnTo>
                <a:lnTo>
                  <a:pt x="494030" y="30187"/>
                </a:lnTo>
                <a:lnTo>
                  <a:pt x="491490" y="32461"/>
                </a:lnTo>
                <a:lnTo>
                  <a:pt x="488950" y="36537"/>
                </a:lnTo>
                <a:lnTo>
                  <a:pt x="487680" y="39458"/>
                </a:lnTo>
                <a:lnTo>
                  <a:pt x="486410" y="42710"/>
                </a:lnTo>
                <a:lnTo>
                  <a:pt x="481330" y="39687"/>
                </a:lnTo>
                <a:lnTo>
                  <a:pt x="478790" y="41605"/>
                </a:lnTo>
                <a:lnTo>
                  <a:pt x="477520" y="47561"/>
                </a:lnTo>
                <a:lnTo>
                  <a:pt x="477520" y="48590"/>
                </a:lnTo>
                <a:lnTo>
                  <a:pt x="476250" y="48945"/>
                </a:lnTo>
                <a:lnTo>
                  <a:pt x="469900" y="52603"/>
                </a:lnTo>
                <a:lnTo>
                  <a:pt x="466090" y="55410"/>
                </a:lnTo>
                <a:lnTo>
                  <a:pt x="466090" y="78193"/>
                </a:lnTo>
                <a:lnTo>
                  <a:pt x="463550" y="79641"/>
                </a:lnTo>
                <a:lnTo>
                  <a:pt x="452120" y="82956"/>
                </a:lnTo>
                <a:lnTo>
                  <a:pt x="450850" y="82334"/>
                </a:lnTo>
                <a:lnTo>
                  <a:pt x="450850" y="77724"/>
                </a:lnTo>
                <a:lnTo>
                  <a:pt x="457200" y="73609"/>
                </a:lnTo>
                <a:lnTo>
                  <a:pt x="461010" y="72605"/>
                </a:lnTo>
                <a:lnTo>
                  <a:pt x="463550" y="75844"/>
                </a:lnTo>
                <a:lnTo>
                  <a:pt x="466090" y="78193"/>
                </a:lnTo>
                <a:lnTo>
                  <a:pt x="466090" y="55410"/>
                </a:lnTo>
                <a:lnTo>
                  <a:pt x="463550" y="57277"/>
                </a:lnTo>
                <a:lnTo>
                  <a:pt x="459740" y="62839"/>
                </a:lnTo>
                <a:lnTo>
                  <a:pt x="454660" y="69138"/>
                </a:lnTo>
                <a:lnTo>
                  <a:pt x="454660" y="70053"/>
                </a:lnTo>
                <a:lnTo>
                  <a:pt x="453390" y="70434"/>
                </a:lnTo>
                <a:lnTo>
                  <a:pt x="449580" y="72961"/>
                </a:lnTo>
                <a:lnTo>
                  <a:pt x="447040" y="74523"/>
                </a:lnTo>
                <a:lnTo>
                  <a:pt x="444500" y="76695"/>
                </a:lnTo>
                <a:lnTo>
                  <a:pt x="439420" y="81775"/>
                </a:lnTo>
                <a:lnTo>
                  <a:pt x="433070" y="86944"/>
                </a:lnTo>
                <a:lnTo>
                  <a:pt x="427990" y="92075"/>
                </a:lnTo>
                <a:lnTo>
                  <a:pt x="422910" y="97040"/>
                </a:lnTo>
                <a:lnTo>
                  <a:pt x="416560" y="102082"/>
                </a:lnTo>
                <a:lnTo>
                  <a:pt x="410210" y="106984"/>
                </a:lnTo>
                <a:lnTo>
                  <a:pt x="405130" y="111836"/>
                </a:lnTo>
                <a:lnTo>
                  <a:pt x="398780" y="116725"/>
                </a:lnTo>
                <a:lnTo>
                  <a:pt x="394970" y="119989"/>
                </a:lnTo>
                <a:lnTo>
                  <a:pt x="392430" y="123456"/>
                </a:lnTo>
                <a:lnTo>
                  <a:pt x="397510" y="128397"/>
                </a:lnTo>
                <a:lnTo>
                  <a:pt x="397510" y="131076"/>
                </a:lnTo>
                <a:lnTo>
                  <a:pt x="397510" y="143332"/>
                </a:lnTo>
                <a:lnTo>
                  <a:pt x="397510" y="145948"/>
                </a:lnTo>
                <a:lnTo>
                  <a:pt x="392430" y="146392"/>
                </a:lnTo>
                <a:lnTo>
                  <a:pt x="389890" y="146685"/>
                </a:lnTo>
                <a:lnTo>
                  <a:pt x="387350" y="153682"/>
                </a:lnTo>
                <a:lnTo>
                  <a:pt x="383540" y="147828"/>
                </a:lnTo>
                <a:lnTo>
                  <a:pt x="381000" y="144475"/>
                </a:lnTo>
                <a:lnTo>
                  <a:pt x="397510" y="143332"/>
                </a:lnTo>
                <a:lnTo>
                  <a:pt x="397510" y="131076"/>
                </a:lnTo>
                <a:lnTo>
                  <a:pt x="396240" y="130873"/>
                </a:lnTo>
                <a:lnTo>
                  <a:pt x="394970" y="130987"/>
                </a:lnTo>
                <a:lnTo>
                  <a:pt x="391160" y="123469"/>
                </a:lnTo>
                <a:lnTo>
                  <a:pt x="388620" y="128257"/>
                </a:lnTo>
                <a:lnTo>
                  <a:pt x="381000" y="135077"/>
                </a:lnTo>
                <a:lnTo>
                  <a:pt x="377190" y="139750"/>
                </a:lnTo>
                <a:lnTo>
                  <a:pt x="374650" y="144627"/>
                </a:lnTo>
                <a:lnTo>
                  <a:pt x="368300" y="151523"/>
                </a:lnTo>
                <a:lnTo>
                  <a:pt x="360680" y="157848"/>
                </a:lnTo>
                <a:lnTo>
                  <a:pt x="358140" y="160566"/>
                </a:lnTo>
                <a:lnTo>
                  <a:pt x="358140" y="182930"/>
                </a:lnTo>
                <a:lnTo>
                  <a:pt x="356870" y="191744"/>
                </a:lnTo>
                <a:lnTo>
                  <a:pt x="353060" y="190690"/>
                </a:lnTo>
                <a:lnTo>
                  <a:pt x="349250" y="189890"/>
                </a:lnTo>
                <a:lnTo>
                  <a:pt x="345440" y="188747"/>
                </a:lnTo>
                <a:lnTo>
                  <a:pt x="345440" y="188391"/>
                </a:lnTo>
                <a:lnTo>
                  <a:pt x="344170" y="187071"/>
                </a:lnTo>
                <a:lnTo>
                  <a:pt x="344170" y="185369"/>
                </a:lnTo>
                <a:lnTo>
                  <a:pt x="345440" y="183984"/>
                </a:lnTo>
                <a:lnTo>
                  <a:pt x="349250" y="183375"/>
                </a:lnTo>
                <a:lnTo>
                  <a:pt x="351790" y="183286"/>
                </a:lnTo>
                <a:lnTo>
                  <a:pt x="354330" y="183172"/>
                </a:lnTo>
                <a:lnTo>
                  <a:pt x="358140" y="182930"/>
                </a:lnTo>
                <a:lnTo>
                  <a:pt x="358140" y="160566"/>
                </a:lnTo>
                <a:lnTo>
                  <a:pt x="354330" y="164642"/>
                </a:lnTo>
                <a:lnTo>
                  <a:pt x="350520" y="172935"/>
                </a:lnTo>
                <a:lnTo>
                  <a:pt x="344170" y="175374"/>
                </a:lnTo>
                <a:lnTo>
                  <a:pt x="340360" y="181546"/>
                </a:lnTo>
                <a:lnTo>
                  <a:pt x="330200" y="191363"/>
                </a:lnTo>
                <a:lnTo>
                  <a:pt x="325120" y="196456"/>
                </a:lnTo>
                <a:lnTo>
                  <a:pt x="322580" y="206679"/>
                </a:lnTo>
                <a:lnTo>
                  <a:pt x="317500" y="209677"/>
                </a:lnTo>
                <a:lnTo>
                  <a:pt x="317500" y="217411"/>
                </a:lnTo>
                <a:lnTo>
                  <a:pt x="317500" y="217551"/>
                </a:lnTo>
                <a:lnTo>
                  <a:pt x="316230" y="219354"/>
                </a:lnTo>
                <a:lnTo>
                  <a:pt x="316230" y="336664"/>
                </a:lnTo>
                <a:lnTo>
                  <a:pt x="312420" y="338124"/>
                </a:lnTo>
                <a:lnTo>
                  <a:pt x="307340" y="338836"/>
                </a:lnTo>
                <a:lnTo>
                  <a:pt x="304800" y="341109"/>
                </a:lnTo>
                <a:lnTo>
                  <a:pt x="306070" y="347268"/>
                </a:lnTo>
                <a:lnTo>
                  <a:pt x="293370" y="351599"/>
                </a:lnTo>
                <a:lnTo>
                  <a:pt x="295910" y="356920"/>
                </a:lnTo>
                <a:lnTo>
                  <a:pt x="290830" y="359765"/>
                </a:lnTo>
                <a:lnTo>
                  <a:pt x="283210" y="362915"/>
                </a:lnTo>
                <a:lnTo>
                  <a:pt x="280670" y="363855"/>
                </a:lnTo>
                <a:lnTo>
                  <a:pt x="274320" y="366826"/>
                </a:lnTo>
                <a:lnTo>
                  <a:pt x="273050" y="375526"/>
                </a:lnTo>
                <a:lnTo>
                  <a:pt x="266700" y="376377"/>
                </a:lnTo>
                <a:lnTo>
                  <a:pt x="259080" y="379425"/>
                </a:lnTo>
                <a:lnTo>
                  <a:pt x="257810" y="381698"/>
                </a:lnTo>
                <a:lnTo>
                  <a:pt x="246380" y="390512"/>
                </a:lnTo>
                <a:lnTo>
                  <a:pt x="238760" y="394830"/>
                </a:lnTo>
                <a:lnTo>
                  <a:pt x="237490" y="394690"/>
                </a:lnTo>
                <a:lnTo>
                  <a:pt x="234950" y="395008"/>
                </a:lnTo>
                <a:lnTo>
                  <a:pt x="234950" y="390486"/>
                </a:lnTo>
                <a:lnTo>
                  <a:pt x="238760" y="386283"/>
                </a:lnTo>
                <a:lnTo>
                  <a:pt x="243840" y="382993"/>
                </a:lnTo>
                <a:lnTo>
                  <a:pt x="245110" y="382282"/>
                </a:lnTo>
                <a:lnTo>
                  <a:pt x="251460" y="378726"/>
                </a:lnTo>
                <a:lnTo>
                  <a:pt x="255270" y="378345"/>
                </a:lnTo>
                <a:lnTo>
                  <a:pt x="256540" y="377863"/>
                </a:lnTo>
                <a:lnTo>
                  <a:pt x="257810" y="377367"/>
                </a:lnTo>
                <a:lnTo>
                  <a:pt x="256540" y="370586"/>
                </a:lnTo>
                <a:lnTo>
                  <a:pt x="259080" y="366433"/>
                </a:lnTo>
                <a:lnTo>
                  <a:pt x="262890" y="365429"/>
                </a:lnTo>
                <a:lnTo>
                  <a:pt x="271780" y="363054"/>
                </a:lnTo>
                <a:lnTo>
                  <a:pt x="275590" y="359613"/>
                </a:lnTo>
                <a:lnTo>
                  <a:pt x="284480" y="351472"/>
                </a:lnTo>
                <a:lnTo>
                  <a:pt x="287020" y="350316"/>
                </a:lnTo>
                <a:lnTo>
                  <a:pt x="288290" y="349732"/>
                </a:lnTo>
                <a:lnTo>
                  <a:pt x="290830" y="348564"/>
                </a:lnTo>
                <a:lnTo>
                  <a:pt x="297180" y="344868"/>
                </a:lnTo>
                <a:lnTo>
                  <a:pt x="298450" y="343928"/>
                </a:lnTo>
                <a:lnTo>
                  <a:pt x="299720" y="342658"/>
                </a:lnTo>
                <a:lnTo>
                  <a:pt x="300990" y="339280"/>
                </a:lnTo>
                <a:lnTo>
                  <a:pt x="302260" y="336638"/>
                </a:lnTo>
                <a:lnTo>
                  <a:pt x="303530" y="335343"/>
                </a:lnTo>
                <a:lnTo>
                  <a:pt x="309880" y="328930"/>
                </a:lnTo>
                <a:lnTo>
                  <a:pt x="309880" y="329133"/>
                </a:lnTo>
                <a:lnTo>
                  <a:pt x="316230" y="336664"/>
                </a:lnTo>
                <a:lnTo>
                  <a:pt x="316230" y="219354"/>
                </a:lnTo>
                <a:lnTo>
                  <a:pt x="313690" y="222669"/>
                </a:lnTo>
                <a:lnTo>
                  <a:pt x="313690" y="223050"/>
                </a:lnTo>
                <a:lnTo>
                  <a:pt x="312420" y="223405"/>
                </a:lnTo>
                <a:lnTo>
                  <a:pt x="311150" y="223786"/>
                </a:lnTo>
                <a:lnTo>
                  <a:pt x="311150" y="222465"/>
                </a:lnTo>
                <a:lnTo>
                  <a:pt x="309880" y="220726"/>
                </a:lnTo>
                <a:lnTo>
                  <a:pt x="311150" y="218198"/>
                </a:lnTo>
                <a:lnTo>
                  <a:pt x="312420" y="216789"/>
                </a:lnTo>
                <a:lnTo>
                  <a:pt x="314960" y="215404"/>
                </a:lnTo>
                <a:lnTo>
                  <a:pt x="317500" y="217411"/>
                </a:lnTo>
                <a:lnTo>
                  <a:pt x="317500" y="209677"/>
                </a:lnTo>
                <a:lnTo>
                  <a:pt x="314960" y="209384"/>
                </a:lnTo>
                <a:lnTo>
                  <a:pt x="306070" y="208267"/>
                </a:lnTo>
                <a:lnTo>
                  <a:pt x="303530" y="215734"/>
                </a:lnTo>
                <a:lnTo>
                  <a:pt x="303530" y="239369"/>
                </a:lnTo>
                <a:lnTo>
                  <a:pt x="303530" y="240042"/>
                </a:lnTo>
                <a:lnTo>
                  <a:pt x="303530" y="308178"/>
                </a:lnTo>
                <a:lnTo>
                  <a:pt x="299720" y="316941"/>
                </a:lnTo>
                <a:lnTo>
                  <a:pt x="297180" y="319849"/>
                </a:lnTo>
                <a:lnTo>
                  <a:pt x="288290" y="318439"/>
                </a:lnTo>
                <a:lnTo>
                  <a:pt x="288290" y="314591"/>
                </a:lnTo>
                <a:lnTo>
                  <a:pt x="293370" y="312064"/>
                </a:lnTo>
                <a:lnTo>
                  <a:pt x="298450" y="310299"/>
                </a:lnTo>
                <a:lnTo>
                  <a:pt x="303530" y="308178"/>
                </a:lnTo>
                <a:lnTo>
                  <a:pt x="303530" y="240042"/>
                </a:lnTo>
                <a:lnTo>
                  <a:pt x="302260" y="241427"/>
                </a:lnTo>
                <a:lnTo>
                  <a:pt x="298450" y="240982"/>
                </a:lnTo>
                <a:lnTo>
                  <a:pt x="297180" y="239890"/>
                </a:lnTo>
                <a:lnTo>
                  <a:pt x="294640" y="239128"/>
                </a:lnTo>
                <a:lnTo>
                  <a:pt x="294640" y="247510"/>
                </a:lnTo>
                <a:lnTo>
                  <a:pt x="294640" y="249275"/>
                </a:lnTo>
                <a:lnTo>
                  <a:pt x="293370" y="250685"/>
                </a:lnTo>
                <a:lnTo>
                  <a:pt x="288290" y="250913"/>
                </a:lnTo>
                <a:lnTo>
                  <a:pt x="287020" y="250913"/>
                </a:lnTo>
                <a:lnTo>
                  <a:pt x="287020" y="323646"/>
                </a:lnTo>
                <a:lnTo>
                  <a:pt x="281940" y="328841"/>
                </a:lnTo>
                <a:lnTo>
                  <a:pt x="270510" y="336397"/>
                </a:lnTo>
                <a:lnTo>
                  <a:pt x="262890" y="339077"/>
                </a:lnTo>
                <a:lnTo>
                  <a:pt x="266700" y="334010"/>
                </a:lnTo>
                <a:lnTo>
                  <a:pt x="271780" y="329679"/>
                </a:lnTo>
                <a:lnTo>
                  <a:pt x="273050" y="328599"/>
                </a:lnTo>
                <a:lnTo>
                  <a:pt x="276860" y="326580"/>
                </a:lnTo>
                <a:lnTo>
                  <a:pt x="278130" y="325907"/>
                </a:lnTo>
                <a:lnTo>
                  <a:pt x="280670" y="324561"/>
                </a:lnTo>
                <a:lnTo>
                  <a:pt x="287020" y="323646"/>
                </a:lnTo>
                <a:lnTo>
                  <a:pt x="287020" y="250913"/>
                </a:lnTo>
                <a:lnTo>
                  <a:pt x="278130" y="250863"/>
                </a:lnTo>
                <a:lnTo>
                  <a:pt x="283210" y="246507"/>
                </a:lnTo>
                <a:lnTo>
                  <a:pt x="285750" y="240957"/>
                </a:lnTo>
                <a:lnTo>
                  <a:pt x="293370" y="246240"/>
                </a:lnTo>
                <a:lnTo>
                  <a:pt x="294640" y="247510"/>
                </a:lnTo>
                <a:lnTo>
                  <a:pt x="294640" y="239128"/>
                </a:lnTo>
                <a:lnTo>
                  <a:pt x="295910" y="238188"/>
                </a:lnTo>
                <a:lnTo>
                  <a:pt x="295910" y="236334"/>
                </a:lnTo>
                <a:lnTo>
                  <a:pt x="298450" y="237337"/>
                </a:lnTo>
                <a:lnTo>
                  <a:pt x="300990" y="238366"/>
                </a:lnTo>
                <a:lnTo>
                  <a:pt x="303530" y="239369"/>
                </a:lnTo>
                <a:lnTo>
                  <a:pt x="303530" y="215734"/>
                </a:lnTo>
                <a:lnTo>
                  <a:pt x="293370" y="224370"/>
                </a:lnTo>
                <a:lnTo>
                  <a:pt x="289560" y="230339"/>
                </a:lnTo>
                <a:lnTo>
                  <a:pt x="281940" y="239776"/>
                </a:lnTo>
                <a:lnTo>
                  <a:pt x="278130" y="243979"/>
                </a:lnTo>
                <a:lnTo>
                  <a:pt x="274320" y="248716"/>
                </a:lnTo>
                <a:lnTo>
                  <a:pt x="273050" y="249364"/>
                </a:lnTo>
                <a:lnTo>
                  <a:pt x="267970" y="250126"/>
                </a:lnTo>
                <a:lnTo>
                  <a:pt x="266700" y="254444"/>
                </a:lnTo>
                <a:lnTo>
                  <a:pt x="265430" y="259473"/>
                </a:lnTo>
                <a:lnTo>
                  <a:pt x="276860" y="256946"/>
                </a:lnTo>
                <a:lnTo>
                  <a:pt x="275590" y="265264"/>
                </a:lnTo>
                <a:lnTo>
                  <a:pt x="273050" y="264706"/>
                </a:lnTo>
                <a:lnTo>
                  <a:pt x="270510" y="264121"/>
                </a:lnTo>
                <a:lnTo>
                  <a:pt x="262890" y="262293"/>
                </a:lnTo>
                <a:lnTo>
                  <a:pt x="257810" y="261442"/>
                </a:lnTo>
                <a:lnTo>
                  <a:pt x="254000" y="266674"/>
                </a:lnTo>
                <a:lnTo>
                  <a:pt x="259080" y="271170"/>
                </a:lnTo>
                <a:lnTo>
                  <a:pt x="260350" y="270814"/>
                </a:lnTo>
                <a:lnTo>
                  <a:pt x="262890" y="265912"/>
                </a:lnTo>
                <a:lnTo>
                  <a:pt x="264160" y="266433"/>
                </a:lnTo>
                <a:lnTo>
                  <a:pt x="266700" y="266788"/>
                </a:lnTo>
                <a:lnTo>
                  <a:pt x="270510" y="267906"/>
                </a:lnTo>
                <a:lnTo>
                  <a:pt x="270510" y="268909"/>
                </a:lnTo>
                <a:lnTo>
                  <a:pt x="271780" y="270408"/>
                </a:lnTo>
                <a:lnTo>
                  <a:pt x="270510" y="271665"/>
                </a:lnTo>
                <a:lnTo>
                  <a:pt x="266700" y="275018"/>
                </a:lnTo>
                <a:lnTo>
                  <a:pt x="262890" y="277761"/>
                </a:lnTo>
                <a:lnTo>
                  <a:pt x="259080" y="281076"/>
                </a:lnTo>
                <a:lnTo>
                  <a:pt x="259080" y="345211"/>
                </a:lnTo>
                <a:lnTo>
                  <a:pt x="246380" y="354126"/>
                </a:lnTo>
                <a:lnTo>
                  <a:pt x="245110" y="353745"/>
                </a:lnTo>
                <a:lnTo>
                  <a:pt x="245110" y="351980"/>
                </a:lnTo>
                <a:lnTo>
                  <a:pt x="246380" y="348983"/>
                </a:lnTo>
                <a:lnTo>
                  <a:pt x="250190" y="347738"/>
                </a:lnTo>
                <a:lnTo>
                  <a:pt x="252730" y="341223"/>
                </a:lnTo>
                <a:lnTo>
                  <a:pt x="254000" y="342023"/>
                </a:lnTo>
                <a:lnTo>
                  <a:pt x="259080" y="345211"/>
                </a:lnTo>
                <a:lnTo>
                  <a:pt x="259080" y="281076"/>
                </a:lnTo>
                <a:lnTo>
                  <a:pt x="256540" y="281406"/>
                </a:lnTo>
                <a:lnTo>
                  <a:pt x="255270" y="281660"/>
                </a:lnTo>
                <a:lnTo>
                  <a:pt x="254000" y="280111"/>
                </a:lnTo>
                <a:lnTo>
                  <a:pt x="255270" y="278815"/>
                </a:lnTo>
                <a:lnTo>
                  <a:pt x="256540" y="277812"/>
                </a:lnTo>
                <a:lnTo>
                  <a:pt x="257810" y="276339"/>
                </a:lnTo>
                <a:lnTo>
                  <a:pt x="259080" y="275996"/>
                </a:lnTo>
                <a:lnTo>
                  <a:pt x="260350" y="275348"/>
                </a:lnTo>
                <a:lnTo>
                  <a:pt x="256540" y="270205"/>
                </a:lnTo>
                <a:lnTo>
                  <a:pt x="251460" y="271729"/>
                </a:lnTo>
                <a:lnTo>
                  <a:pt x="243840" y="276352"/>
                </a:lnTo>
                <a:lnTo>
                  <a:pt x="243840" y="357301"/>
                </a:lnTo>
                <a:lnTo>
                  <a:pt x="243840" y="359092"/>
                </a:lnTo>
                <a:lnTo>
                  <a:pt x="240030" y="362826"/>
                </a:lnTo>
                <a:lnTo>
                  <a:pt x="231140" y="369443"/>
                </a:lnTo>
                <a:lnTo>
                  <a:pt x="229870" y="369582"/>
                </a:lnTo>
                <a:lnTo>
                  <a:pt x="228600" y="370408"/>
                </a:lnTo>
                <a:lnTo>
                  <a:pt x="227330" y="368350"/>
                </a:lnTo>
                <a:lnTo>
                  <a:pt x="226060" y="365760"/>
                </a:lnTo>
                <a:lnTo>
                  <a:pt x="231140" y="361734"/>
                </a:lnTo>
                <a:lnTo>
                  <a:pt x="236220" y="358559"/>
                </a:lnTo>
                <a:lnTo>
                  <a:pt x="241300" y="355536"/>
                </a:lnTo>
                <a:lnTo>
                  <a:pt x="241300" y="355155"/>
                </a:lnTo>
                <a:lnTo>
                  <a:pt x="242570" y="356095"/>
                </a:lnTo>
                <a:lnTo>
                  <a:pt x="243840" y="357301"/>
                </a:lnTo>
                <a:lnTo>
                  <a:pt x="243840" y="276352"/>
                </a:lnTo>
                <a:lnTo>
                  <a:pt x="242570" y="277114"/>
                </a:lnTo>
                <a:lnTo>
                  <a:pt x="236220" y="280581"/>
                </a:lnTo>
                <a:lnTo>
                  <a:pt x="232410" y="285483"/>
                </a:lnTo>
                <a:lnTo>
                  <a:pt x="226060" y="292468"/>
                </a:lnTo>
                <a:lnTo>
                  <a:pt x="218440" y="298767"/>
                </a:lnTo>
                <a:lnTo>
                  <a:pt x="203200" y="310705"/>
                </a:lnTo>
                <a:lnTo>
                  <a:pt x="191770" y="320433"/>
                </a:lnTo>
                <a:lnTo>
                  <a:pt x="185420" y="325399"/>
                </a:lnTo>
                <a:lnTo>
                  <a:pt x="180340" y="330542"/>
                </a:lnTo>
                <a:lnTo>
                  <a:pt x="172720" y="337985"/>
                </a:lnTo>
                <a:lnTo>
                  <a:pt x="157480" y="353212"/>
                </a:lnTo>
                <a:lnTo>
                  <a:pt x="149860" y="360730"/>
                </a:lnTo>
                <a:lnTo>
                  <a:pt x="146050" y="364591"/>
                </a:lnTo>
                <a:lnTo>
                  <a:pt x="139700" y="367385"/>
                </a:lnTo>
                <a:lnTo>
                  <a:pt x="147281" y="374027"/>
                </a:lnTo>
                <a:lnTo>
                  <a:pt x="144780" y="374370"/>
                </a:lnTo>
                <a:lnTo>
                  <a:pt x="143510" y="374205"/>
                </a:lnTo>
                <a:lnTo>
                  <a:pt x="137160" y="376783"/>
                </a:lnTo>
                <a:lnTo>
                  <a:pt x="132080" y="378320"/>
                </a:lnTo>
                <a:lnTo>
                  <a:pt x="123190" y="386334"/>
                </a:lnTo>
                <a:lnTo>
                  <a:pt x="118110" y="392658"/>
                </a:lnTo>
                <a:lnTo>
                  <a:pt x="107950" y="403263"/>
                </a:lnTo>
                <a:lnTo>
                  <a:pt x="106680" y="404304"/>
                </a:lnTo>
                <a:lnTo>
                  <a:pt x="106680" y="508330"/>
                </a:lnTo>
                <a:lnTo>
                  <a:pt x="102870" y="515848"/>
                </a:lnTo>
                <a:lnTo>
                  <a:pt x="95250" y="512889"/>
                </a:lnTo>
                <a:lnTo>
                  <a:pt x="106680" y="508330"/>
                </a:lnTo>
                <a:lnTo>
                  <a:pt x="106680" y="404304"/>
                </a:lnTo>
                <a:lnTo>
                  <a:pt x="95250" y="413664"/>
                </a:lnTo>
                <a:lnTo>
                  <a:pt x="90170" y="418973"/>
                </a:lnTo>
                <a:lnTo>
                  <a:pt x="88900" y="420700"/>
                </a:lnTo>
                <a:lnTo>
                  <a:pt x="87630" y="423697"/>
                </a:lnTo>
                <a:lnTo>
                  <a:pt x="86360" y="426491"/>
                </a:lnTo>
                <a:lnTo>
                  <a:pt x="80010" y="428561"/>
                </a:lnTo>
                <a:lnTo>
                  <a:pt x="73660" y="434352"/>
                </a:lnTo>
                <a:lnTo>
                  <a:pt x="67310" y="441591"/>
                </a:lnTo>
                <a:lnTo>
                  <a:pt x="64770" y="448068"/>
                </a:lnTo>
                <a:lnTo>
                  <a:pt x="59690" y="452767"/>
                </a:lnTo>
                <a:lnTo>
                  <a:pt x="54610" y="455803"/>
                </a:lnTo>
                <a:lnTo>
                  <a:pt x="46990" y="465112"/>
                </a:lnTo>
                <a:lnTo>
                  <a:pt x="43180" y="471195"/>
                </a:lnTo>
                <a:lnTo>
                  <a:pt x="20320" y="501091"/>
                </a:lnTo>
                <a:lnTo>
                  <a:pt x="10160" y="513143"/>
                </a:lnTo>
                <a:lnTo>
                  <a:pt x="1270" y="525259"/>
                </a:lnTo>
                <a:lnTo>
                  <a:pt x="0" y="530618"/>
                </a:lnTo>
                <a:lnTo>
                  <a:pt x="0" y="537565"/>
                </a:lnTo>
                <a:lnTo>
                  <a:pt x="3810" y="544080"/>
                </a:lnTo>
                <a:lnTo>
                  <a:pt x="7620" y="548182"/>
                </a:lnTo>
                <a:lnTo>
                  <a:pt x="8890" y="549071"/>
                </a:lnTo>
                <a:lnTo>
                  <a:pt x="15240" y="549160"/>
                </a:lnTo>
                <a:lnTo>
                  <a:pt x="17780" y="548627"/>
                </a:lnTo>
                <a:lnTo>
                  <a:pt x="30480" y="547751"/>
                </a:lnTo>
                <a:lnTo>
                  <a:pt x="33020" y="550621"/>
                </a:lnTo>
                <a:lnTo>
                  <a:pt x="31750" y="561505"/>
                </a:lnTo>
                <a:lnTo>
                  <a:pt x="31750" y="569226"/>
                </a:lnTo>
                <a:lnTo>
                  <a:pt x="33020" y="570649"/>
                </a:lnTo>
                <a:lnTo>
                  <a:pt x="35560" y="573468"/>
                </a:lnTo>
                <a:lnTo>
                  <a:pt x="43180" y="570941"/>
                </a:lnTo>
                <a:lnTo>
                  <a:pt x="80010" y="552183"/>
                </a:lnTo>
                <a:lnTo>
                  <a:pt x="87630" y="547420"/>
                </a:lnTo>
                <a:lnTo>
                  <a:pt x="92710" y="541756"/>
                </a:lnTo>
                <a:lnTo>
                  <a:pt x="95250" y="538099"/>
                </a:lnTo>
                <a:lnTo>
                  <a:pt x="97790" y="534454"/>
                </a:lnTo>
                <a:lnTo>
                  <a:pt x="97790" y="534073"/>
                </a:lnTo>
                <a:lnTo>
                  <a:pt x="99060" y="534136"/>
                </a:lnTo>
                <a:lnTo>
                  <a:pt x="99060" y="533781"/>
                </a:lnTo>
                <a:lnTo>
                  <a:pt x="106680" y="528243"/>
                </a:lnTo>
                <a:lnTo>
                  <a:pt x="109220" y="526402"/>
                </a:lnTo>
                <a:lnTo>
                  <a:pt x="115570" y="520966"/>
                </a:lnTo>
                <a:lnTo>
                  <a:pt x="116840" y="518756"/>
                </a:lnTo>
                <a:lnTo>
                  <a:pt x="123190" y="512813"/>
                </a:lnTo>
                <a:lnTo>
                  <a:pt x="134620" y="504113"/>
                </a:lnTo>
                <a:lnTo>
                  <a:pt x="139700" y="499719"/>
                </a:lnTo>
                <a:lnTo>
                  <a:pt x="140970" y="498690"/>
                </a:lnTo>
                <a:lnTo>
                  <a:pt x="140970" y="496976"/>
                </a:lnTo>
                <a:lnTo>
                  <a:pt x="142240" y="495693"/>
                </a:lnTo>
                <a:lnTo>
                  <a:pt x="143510" y="494804"/>
                </a:lnTo>
                <a:lnTo>
                  <a:pt x="143510" y="493864"/>
                </a:lnTo>
                <a:lnTo>
                  <a:pt x="144780" y="493331"/>
                </a:lnTo>
                <a:lnTo>
                  <a:pt x="147320" y="491883"/>
                </a:lnTo>
                <a:lnTo>
                  <a:pt x="148590" y="491159"/>
                </a:lnTo>
                <a:lnTo>
                  <a:pt x="153670" y="489635"/>
                </a:lnTo>
                <a:lnTo>
                  <a:pt x="167640" y="479107"/>
                </a:lnTo>
                <a:lnTo>
                  <a:pt x="177800" y="471220"/>
                </a:lnTo>
                <a:lnTo>
                  <a:pt x="187960" y="463219"/>
                </a:lnTo>
                <a:lnTo>
                  <a:pt x="196850" y="455066"/>
                </a:lnTo>
                <a:lnTo>
                  <a:pt x="208280" y="445541"/>
                </a:lnTo>
                <a:lnTo>
                  <a:pt x="226060" y="430504"/>
                </a:lnTo>
                <a:lnTo>
                  <a:pt x="231140" y="426186"/>
                </a:lnTo>
                <a:lnTo>
                  <a:pt x="234950" y="422579"/>
                </a:lnTo>
                <a:lnTo>
                  <a:pt x="241300" y="416560"/>
                </a:lnTo>
                <a:lnTo>
                  <a:pt x="247650" y="411861"/>
                </a:lnTo>
                <a:lnTo>
                  <a:pt x="259080" y="402628"/>
                </a:lnTo>
                <a:lnTo>
                  <a:pt x="264160" y="397979"/>
                </a:lnTo>
                <a:lnTo>
                  <a:pt x="267970" y="395160"/>
                </a:lnTo>
                <a:lnTo>
                  <a:pt x="270510" y="391629"/>
                </a:lnTo>
                <a:lnTo>
                  <a:pt x="280670" y="384924"/>
                </a:lnTo>
                <a:lnTo>
                  <a:pt x="285750" y="378637"/>
                </a:lnTo>
                <a:lnTo>
                  <a:pt x="293370" y="377253"/>
                </a:lnTo>
                <a:lnTo>
                  <a:pt x="294640" y="377113"/>
                </a:lnTo>
                <a:lnTo>
                  <a:pt x="294640" y="375666"/>
                </a:lnTo>
                <a:lnTo>
                  <a:pt x="295910" y="374345"/>
                </a:lnTo>
                <a:lnTo>
                  <a:pt x="297180" y="373024"/>
                </a:lnTo>
                <a:lnTo>
                  <a:pt x="299720" y="370992"/>
                </a:lnTo>
                <a:lnTo>
                  <a:pt x="304800" y="366737"/>
                </a:lnTo>
                <a:lnTo>
                  <a:pt x="306070" y="366039"/>
                </a:lnTo>
                <a:lnTo>
                  <a:pt x="308610" y="364642"/>
                </a:lnTo>
                <a:lnTo>
                  <a:pt x="316230" y="358622"/>
                </a:lnTo>
                <a:lnTo>
                  <a:pt x="317500" y="357619"/>
                </a:lnTo>
                <a:lnTo>
                  <a:pt x="318770" y="356616"/>
                </a:lnTo>
                <a:lnTo>
                  <a:pt x="325120" y="351091"/>
                </a:lnTo>
                <a:lnTo>
                  <a:pt x="331470" y="345516"/>
                </a:lnTo>
                <a:lnTo>
                  <a:pt x="341630" y="335965"/>
                </a:lnTo>
                <a:lnTo>
                  <a:pt x="344170" y="333527"/>
                </a:lnTo>
                <a:lnTo>
                  <a:pt x="346710" y="331089"/>
                </a:lnTo>
                <a:lnTo>
                  <a:pt x="351790" y="325996"/>
                </a:lnTo>
                <a:lnTo>
                  <a:pt x="356870" y="321170"/>
                </a:lnTo>
                <a:lnTo>
                  <a:pt x="358140" y="319354"/>
                </a:lnTo>
                <a:lnTo>
                  <a:pt x="368300" y="304774"/>
                </a:lnTo>
                <a:lnTo>
                  <a:pt x="375920" y="300888"/>
                </a:lnTo>
                <a:lnTo>
                  <a:pt x="381000" y="296748"/>
                </a:lnTo>
                <a:lnTo>
                  <a:pt x="382270" y="295719"/>
                </a:lnTo>
                <a:lnTo>
                  <a:pt x="383540" y="294398"/>
                </a:lnTo>
                <a:lnTo>
                  <a:pt x="386080" y="293890"/>
                </a:lnTo>
                <a:lnTo>
                  <a:pt x="387350" y="292481"/>
                </a:lnTo>
                <a:lnTo>
                  <a:pt x="391160" y="287655"/>
                </a:lnTo>
                <a:lnTo>
                  <a:pt x="396240" y="282816"/>
                </a:lnTo>
                <a:lnTo>
                  <a:pt x="397510" y="281647"/>
                </a:lnTo>
                <a:lnTo>
                  <a:pt x="401320" y="278130"/>
                </a:lnTo>
                <a:lnTo>
                  <a:pt x="406400" y="273761"/>
                </a:lnTo>
                <a:lnTo>
                  <a:pt x="434340" y="245833"/>
                </a:lnTo>
                <a:lnTo>
                  <a:pt x="452120" y="220027"/>
                </a:lnTo>
                <a:lnTo>
                  <a:pt x="459740" y="213321"/>
                </a:lnTo>
                <a:lnTo>
                  <a:pt x="467360" y="211086"/>
                </a:lnTo>
                <a:lnTo>
                  <a:pt x="466090" y="201091"/>
                </a:lnTo>
                <a:lnTo>
                  <a:pt x="468630" y="199859"/>
                </a:lnTo>
                <a:lnTo>
                  <a:pt x="473710" y="197091"/>
                </a:lnTo>
                <a:lnTo>
                  <a:pt x="477520" y="195897"/>
                </a:lnTo>
                <a:lnTo>
                  <a:pt x="483870" y="189369"/>
                </a:lnTo>
                <a:lnTo>
                  <a:pt x="485140" y="187731"/>
                </a:lnTo>
                <a:lnTo>
                  <a:pt x="487680" y="184454"/>
                </a:lnTo>
                <a:lnTo>
                  <a:pt x="490220" y="179984"/>
                </a:lnTo>
                <a:lnTo>
                  <a:pt x="492760" y="178396"/>
                </a:lnTo>
                <a:lnTo>
                  <a:pt x="485140" y="173609"/>
                </a:lnTo>
                <a:lnTo>
                  <a:pt x="492760" y="173850"/>
                </a:lnTo>
                <a:lnTo>
                  <a:pt x="500380" y="174142"/>
                </a:lnTo>
                <a:lnTo>
                  <a:pt x="504190" y="169341"/>
                </a:lnTo>
                <a:lnTo>
                  <a:pt x="515620" y="155854"/>
                </a:lnTo>
                <a:lnTo>
                  <a:pt x="520700" y="150634"/>
                </a:lnTo>
                <a:lnTo>
                  <a:pt x="521970" y="149326"/>
                </a:lnTo>
                <a:lnTo>
                  <a:pt x="524510" y="147472"/>
                </a:lnTo>
                <a:lnTo>
                  <a:pt x="527050" y="145453"/>
                </a:lnTo>
                <a:lnTo>
                  <a:pt x="520700" y="138925"/>
                </a:lnTo>
                <a:lnTo>
                  <a:pt x="521970" y="136956"/>
                </a:lnTo>
                <a:lnTo>
                  <a:pt x="524510" y="137833"/>
                </a:lnTo>
                <a:lnTo>
                  <a:pt x="527050" y="138747"/>
                </a:lnTo>
                <a:lnTo>
                  <a:pt x="532130" y="140131"/>
                </a:lnTo>
                <a:lnTo>
                  <a:pt x="532130" y="136423"/>
                </a:lnTo>
                <a:lnTo>
                  <a:pt x="533400" y="132575"/>
                </a:lnTo>
                <a:lnTo>
                  <a:pt x="534670" y="128308"/>
                </a:lnTo>
                <a:lnTo>
                  <a:pt x="539750" y="127876"/>
                </a:lnTo>
                <a:lnTo>
                  <a:pt x="532130" y="123380"/>
                </a:lnTo>
                <a:lnTo>
                  <a:pt x="533400" y="122110"/>
                </a:lnTo>
                <a:lnTo>
                  <a:pt x="534670" y="122491"/>
                </a:lnTo>
                <a:lnTo>
                  <a:pt x="534670" y="122047"/>
                </a:lnTo>
                <a:lnTo>
                  <a:pt x="541020" y="119900"/>
                </a:lnTo>
                <a:lnTo>
                  <a:pt x="547370" y="118071"/>
                </a:lnTo>
                <a:lnTo>
                  <a:pt x="552450" y="114820"/>
                </a:lnTo>
                <a:lnTo>
                  <a:pt x="554990" y="108381"/>
                </a:lnTo>
                <a:lnTo>
                  <a:pt x="554990" y="107556"/>
                </a:lnTo>
                <a:lnTo>
                  <a:pt x="556260" y="106946"/>
                </a:lnTo>
                <a:lnTo>
                  <a:pt x="558800" y="104724"/>
                </a:lnTo>
                <a:lnTo>
                  <a:pt x="563880" y="100304"/>
                </a:lnTo>
                <a:lnTo>
                  <a:pt x="563880" y="99123"/>
                </a:lnTo>
                <a:lnTo>
                  <a:pt x="558800" y="91135"/>
                </a:lnTo>
                <a:lnTo>
                  <a:pt x="561340" y="90893"/>
                </a:lnTo>
                <a:lnTo>
                  <a:pt x="562610" y="90335"/>
                </a:lnTo>
                <a:lnTo>
                  <a:pt x="562610" y="90576"/>
                </a:lnTo>
                <a:lnTo>
                  <a:pt x="570230" y="89966"/>
                </a:lnTo>
                <a:lnTo>
                  <a:pt x="576580" y="86017"/>
                </a:lnTo>
                <a:lnTo>
                  <a:pt x="581660" y="79883"/>
                </a:lnTo>
                <a:lnTo>
                  <a:pt x="582930" y="72694"/>
                </a:lnTo>
                <a:lnTo>
                  <a:pt x="582930" y="67348"/>
                </a:lnTo>
                <a:lnTo>
                  <a:pt x="585470" y="61620"/>
                </a:lnTo>
                <a:lnTo>
                  <a:pt x="586740" y="56591"/>
                </a:lnTo>
                <a:lnTo>
                  <a:pt x="590550" y="51727"/>
                </a:lnTo>
                <a:lnTo>
                  <a:pt x="593090" y="46939"/>
                </a:lnTo>
                <a:lnTo>
                  <a:pt x="595630" y="41694"/>
                </a:lnTo>
                <a:lnTo>
                  <a:pt x="593090" y="35458"/>
                </a:lnTo>
                <a:lnTo>
                  <a:pt x="593090" y="33578"/>
                </a:lnTo>
                <a:lnTo>
                  <a:pt x="598170" y="29337"/>
                </a:lnTo>
                <a:lnTo>
                  <a:pt x="600710" y="24485"/>
                </a:lnTo>
                <a:lnTo>
                  <a:pt x="609600" y="20370"/>
                </a:lnTo>
                <a:lnTo>
                  <a:pt x="612140" y="17411"/>
                </a:lnTo>
                <a:lnTo>
                  <a:pt x="618490" y="8496"/>
                </a:lnTo>
                <a:close/>
              </a:path>
            </a:pathLst>
          </a:custGeom>
          <a:solidFill>
            <a:srgbClr val="4B3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07313" y="1480400"/>
            <a:ext cx="833755" cy="266065"/>
          </a:xfrm>
          <a:custGeom>
            <a:avLst/>
            <a:gdLst/>
            <a:ahLst/>
            <a:cxnLst/>
            <a:rect l="l" t="t" r="r" b="b"/>
            <a:pathLst>
              <a:path w="833755" h="266064">
                <a:moveTo>
                  <a:pt x="196202" y="138036"/>
                </a:moveTo>
                <a:close/>
              </a:path>
              <a:path w="833755" h="266064">
                <a:moveTo>
                  <a:pt x="228244" y="122453"/>
                </a:moveTo>
                <a:lnTo>
                  <a:pt x="226949" y="120751"/>
                </a:lnTo>
                <a:lnTo>
                  <a:pt x="224066" y="121780"/>
                </a:lnTo>
                <a:lnTo>
                  <a:pt x="218313" y="123888"/>
                </a:lnTo>
                <a:lnTo>
                  <a:pt x="218135" y="126301"/>
                </a:lnTo>
                <a:lnTo>
                  <a:pt x="220281" y="126885"/>
                </a:lnTo>
                <a:lnTo>
                  <a:pt x="222783" y="128422"/>
                </a:lnTo>
                <a:lnTo>
                  <a:pt x="226123" y="127101"/>
                </a:lnTo>
                <a:lnTo>
                  <a:pt x="227012" y="124307"/>
                </a:lnTo>
                <a:lnTo>
                  <a:pt x="228244" y="122453"/>
                </a:lnTo>
                <a:close/>
              </a:path>
              <a:path w="833755" h="266064">
                <a:moveTo>
                  <a:pt x="833742" y="57607"/>
                </a:moveTo>
                <a:lnTo>
                  <a:pt x="828865" y="53962"/>
                </a:lnTo>
                <a:lnTo>
                  <a:pt x="824280" y="50050"/>
                </a:lnTo>
                <a:lnTo>
                  <a:pt x="812076" y="61518"/>
                </a:lnTo>
                <a:lnTo>
                  <a:pt x="809142" y="61836"/>
                </a:lnTo>
                <a:lnTo>
                  <a:pt x="802703" y="55283"/>
                </a:lnTo>
                <a:lnTo>
                  <a:pt x="805294" y="53378"/>
                </a:lnTo>
                <a:lnTo>
                  <a:pt x="808761" y="51993"/>
                </a:lnTo>
                <a:lnTo>
                  <a:pt x="813168" y="44856"/>
                </a:lnTo>
                <a:lnTo>
                  <a:pt x="814997" y="39649"/>
                </a:lnTo>
                <a:lnTo>
                  <a:pt x="817346" y="33235"/>
                </a:lnTo>
                <a:lnTo>
                  <a:pt x="816838" y="31089"/>
                </a:lnTo>
                <a:lnTo>
                  <a:pt x="813320" y="25628"/>
                </a:lnTo>
                <a:lnTo>
                  <a:pt x="807059" y="22860"/>
                </a:lnTo>
                <a:lnTo>
                  <a:pt x="811377" y="15722"/>
                </a:lnTo>
                <a:lnTo>
                  <a:pt x="809967" y="13487"/>
                </a:lnTo>
                <a:lnTo>
                  <a:pt x="801560" y="13868"/>
                </a:lnTo>
                <a:lnTo>
                  <a:pt x="804735" y="8483"/>
                </a:lnTo>
                <a:lnTo>
                  <a:pt x="804913" y="3251"/>
                </a:lnTo>
                <a:lnTo>
                  <a:pt x="805434" y="1701"/>
                </a:lnTo>
                <a:lnTo>
                  <a:pt x="805764" y="139"/>
                </a:lnTo>
                <a:lnTo>
                  <a:pt x="804608" y="25"/>
                </a:lnTo>
                <a:lnTo>
                  <a:pt x="798855" y="7200"/>
                </a:lnTo>
                <a:lnTo>
                  <a:pt x="795616" y="0"/>
                </a:lnTo>
                <a:lnTo>
                  <a:pt x="790448" y="1930"/>
                </a:lnTo>
                <a:lnTo>
                  <a:pt x="780427" y="3962"/>
                </a:lnTo>
                <a:lnTo>
                  <a:pt x="775284" y="5346"/>
                </a:lnTo>
                <a:lnTo>
                  <a:pt x="766838" y="7289"/>
                </a:lnTo>
                <a:lnTo>
                  <a:pt x="761492" y="7200"/>
                </a:lnTo>
                <a:lnTo>
                  <a:pt x="758583" y="14605"/>
                </a:lnTo>
                <a:lnTo>
                  <a:pt x="754468" y="13042"/>
                </a:lnTo>
                <a:lnTo>
                  <a:pt x="745236" y="13868"/>
                </a:lnTo>
                <a:lnTo>
                  <a:pt x="739686" y="13868"/>
                </a:lnTo>
                <a:lnTo>
                  <a:pt x="727722" y="17894"/>
                </a:lnTo>
                <a:lnTo>
                  <a:pt x="721042" y="20916"/>
                </a:lnTo>
                <a:lnTo>
                  <a:pt x="711936" y="20066"/>
                </a:lnTo>
                <a:lnTo>
                  <a:pt x="709993" y="21183"/>
                </a:lnTo>
                <a:lnTo>
                  <a:pt x="708939" y="22339"/>
                </a:lnTo>
                <a:lnTo>
                  <a:pt x="703491" y="26035"/>
                </a:lnTo>
                <a:lnTo>
                  <a:pt x="697445" y="27292"/>
                </a:lnTo>
                <a:lnTo>
                  <a:pt x="691172" y="27444"/>
                </a:lnTo>
                <a:lnTo>
                  <a:pt x="685063" y="27825"/>
                </a:lnTo>
                <a:lnTo>
                  <a:pt x="678040" y="28943"/>
                </a:lnTo>
                <a:lnTo>
                  <a:pt x="670344" y="27444"/>
                </a:lnTo>
                <a:lnTo>
                  <a:pt x="659930" y="32118"/>
                </a:lnTo>
                <a:lnTo>
                  <a:pt x="656971" y="32918"/>
                </a:lnTo>
                <a:lnTo>
                  <a:pt x="652500" y="29629"/>
                </a:lnTo>
                <a:lnTo>
                  <a:pt x="650240" y="29768"/>
                </a:lnTo>
                <a:lnTo>
                  <a:pt x="642175" y="32829"/>
                </a:lnTo>
                <a:lnTo>
                  <a:pt x="635660" y="35648"/>
                </a:lnTo>
                <a:lnTo>
                  <a:pt x="629043" y="38379"/>
                </a:lnTo>
                <a:lnTo>
                  <a:pt x="628446" y="32562"/>
                </a:lnTo>
                <a:lnTo>
                  <a:pt x="625690" y="34950"/>
                </a:lnTo>
                <a:lnTo>
                  <a:pt x="623252" y="36385"/>
                </a:lnTo>
                <a:lnTo>
                  <a:pt x="619518" y="41732"/>
                </a:lnTo>
                <a:lnTo>
                  <a:pt x="618109" y="42202"/>
                </a:lnTo>
                <a:lnTo>
                  <a:pt x="615251" y="37084"/>
                </a:lnTo>
                <a:lnTo>
                  <a:pt x="613371" y="36233"/>
                </a:lnTo>
                <a:lnTo>
                  <a:pt x="612432" y="39001"/>
                </a:lnTo>
                <a:lnTo>
                  <a:pt x="612140" y="42786"/>
                </a:lnTo>
                <a:lnTo>
                  <a:pt x="599059" y="46761"/>
                </a:lnTo>
                <a:lnTo>
                  <a:pt x="587629" y="45999"/>
                </a:lnTo>
                <a:lnTo>
                  <a:pt x="579386" y="53378"/>
                </a:lnTo>
                <a:lnTo>
                  <a:pt x="576745" y="41884"/>
                </a:lnTo>
                <a:lnTo>
                  <a:pt x="566648" y="48310"/>
                </a:lnTo>
                <a:lnTo>
                  <a:pt x="556450" y="51777"/>
                </a:lnTo>
                <a:lnTo>
                  <a:pt x="546201" y="51828"/>
                </a:lnTo>
                <a:lnTo>
                  <a:pt x="535914" y="48018"/>
                </a:lnTo>
                <a:lnTo>
                  <a:pt x="531368" y="50228"/>
                </a:lnTo>
                <a:lnTo>
                  <a:pt x="527837" y="52463"/>
                </a:lnTo>
                <a:lnTo>
                  <a:pt x="517956" y="55664"/>
                </a:lnTo>
                <a:lnTo>
                  <a:pt x="511632" y="56781"/>
                </a:lnTo>
                <a:lnTo>
                  <a:pt x="505523" y="58572"/>
                </a:lnTo>
                <a:lnTo>
                  <a:pt x="497636" y="60617"/>
                </a:lnTo>
                <a:lnTo>
                  <a:pt x="489699" y="61887"/>
                </a:lnTo>
                <a:lnTo>
                  <a:pt x="481685" y="62128"/>
                </a:lnTo>
                <a:lnTo>
                  <a:pt x="473595" y="61023"/>
                </a:lnTo>
                <a:lnTo>
                  <a:pt x="469163" y="60020"/>
                </a:lnTo>
                <a:lnTo>
                  <a:pt x="466102" y="60375"/>
                </a:lnTo>
                <a:lnTo>
                  <a:pt x="466432" y="65570"/>
                </a:lnTo>
                <a:lnTo>
                  <a:pt x="460692" y="67195"/>
                </a:lnTo>
                <a:lnTo>
                  <a:pt x="455549" y="67919"/>
                </a:lnTo>
                <a:lnTo>
                  <a:pt x="452259" y="61607"/>
                </a:lnTo>
                <a:lnTo>
                  <a:pt x="448437" y="69951"/>
                </a:lnTo>
                <a:lnTo>
                  <a:pt x="446646" y="71335"/>
                </a:lnTo>
                <a:lnTo>
                  <a:pt x="433539" y="72339"/>
                </a:lnTo>
                <a:lnTo>
                  <a:pt x="421284" y="73190"/>
                </a:lnTo>
                <a:lnTo>
                  <a:pt x="417804" y="67983"/>
                </a:lnTo>
                <a:lnTo>
                  <a:pt x="414693" y="66890"/>
                </a:lnTo>
                <a:lnTo>
                  <a:pt x="409435" y="68313"/>
                </a:lnTo>
                <a:lnTo>
                  <a:pt x="401497" y="70358"/>
                </a:lnTo>
                <a:lnTo>
                  <a:pt x="385597" y="74320"/>
                </a:lnTo>
                <a:lnTo>
                  <a:pt x="375246" y="77127"/>
                </a:lnTo>
                <a:lnTo>
                  <a:pt x="371246" y="80594"/>
                </a:lnTo>
                <a:lnTo>
                  <a:pt x="373748" y="85293"/>
                </a:lnTo>
                <a:lnTo>
                  <a:pt x="368922" y="86182"/>
                </a:lnTo>
                <a:lnTo>
                  <a:pt x="367715" y="89408"/>
                </a:lnTo>
                <a:lnTo>
                  <a:pt x="365633" y="89382"/>
                </a:lnTo>
                <a:lnTo>
                  <a:pt x="364401" y="89649"/>
                </a:lnTo>
                <a:lnTo>
                  <a:pt x="364312" y="88328"/>
                </a:lnTo>
                <a:lnTo>
                  <a:pt x="363728" y="86741"/>
                </a:lnTo>
                <a:lnTo>
                  <a:pt x="365137" y="84035"/>
                </a:lnTo>
                <a:lnTo>
                  <a:pt x="366750" y="82715"/>
                </a:lnTo>
                <a:lnTo>
                  <a:pt x="368312" y="80949"/>
                </a:lnTo>
                <a:lnTo>
                  <a:pt x="362458" y="80124"/>
                </a:lnTo>
                <a:lnTo>
                  <a:pt x="354203" y="84264"/>
                </a:lnTo>
                <a:lnTo>
                  <a:pt x="350786" y="94170"/>
                </a:lnTo>
                <a:lnTo>
                  <a:pt x="345592" y="97078"/>
                </a:lnTo>
                <a:lnTo>
                  <a:pt x="336943" y="95846"/>
                </a:lnTo>
                <a:lnTo>
                  <a:pt x="334416" y="96380"/>
                </a:lnTo>
                <a:lnTo>
                  <a:pt x="332333" y="96469"/>
                </a:lnTo>
                <a:lnTo>
                  <a:pt x="330009" y="95237"/>
                </a:lnTo>
                <a:lnTo>
                  <a:pt x="327215" y="92443"/>
                </a:lnTo>
                <a:lnTo>
                  <a:pt x="321017" y="94208"/>
                </a:lnTo>
                <a:lnTo>
                  <a:pt x="317131" y="97142"/>
                </a:lnTo>
                <a:lnTo>
                  <a:pt x="310984" y="100139"/>
                </a:lnTo>
                <a:lnTo>
                  <a:pt x="308762" y="101142"/>
                </a:lnTo>
                <a:lnTo>
                  <a:pt x="299237" y="101117"/>
                </a:lnTo>
                <a:lnTo>
                  <a:pt x="294208" y="105168"/>
                </a:lnTo>
                <a:lnTo>
                  <a:pt x="286562" y="112191"/>
                </a:lnTo>
                <a:lnTo>
                  <a:pt x="282892" y="113601"/>
                </a:lnTo>
                <a:lnTo>
                  <a:pt x="278358" y="114693"/>
                </a:lnTo>
                <a:lnTo>
                  <a:pt x="276593" y="111658"/>
                </a:lnTo>
                <a:lnTo>
                  <a:pt x="273685" y="109512"/>
                </a:lnTo>
                <a:lnTo>
                  <a:pt x="272161" y="108966"/>
                </a:lnTo>
                <a:lnTo>
                  <a:pt x="270395" y="108458"/>
                </a:lnTo>
                <a:lnTo>
                  <a:pt x="269189" y="110020"/>
                </a:lnTo>
                <a:lnTo>
                  <a:pt x="270078" y="111493"/>
                </a:lnTo>
                <a:lnTo>
                  <a:pt x="272567" y="114134"/>
                </a:lnTo>
                <a:lnTo>
                  <a:pt x="273773" y="115100"/>
                </a:lnTo>
                <a:lnTo>
                  <a:pt x="269925" y="118097"/>
                </a:lnTo>
                <a:lnTo>
                  <a:pt x="258229" y="120015"/>
                </a:lnTo>
                <a:lnTo>
                  <a:pt x="251498" y="113080"/>
                </a:lnTo>
                <a:lnTo>
                  <a:pt x="247764" y="115697"/>
                </a:lnTo>
                <a:lnTo>
                  <a:pt x="243471" y="117284"/>
                </a:lnTo>
                <a:lnTo>
                  <a:pt x="245999" y="123977"/>
                </a:lnTo>
                <a:lnTo>
                  <a:pt x="233362" y="128308"/>
                </a:lnTo>
                <a:lnTo>
                  <a:pt x="196062" y="138125"/>
                </a:lnTo>
                <a:lnTo>
                  <a:pt x="196088" y="137960"/>
                </a:lnTo>
                <a:lnTo>
                  <a:pt x="196176" y="137807"/>
                </a:lnTo>
                <a:lnTo>
                  <a:pt x="198081" y="129832"/>
                </a:lnTo>
                <a:lnTo>
                  <a:pt x="192735" y="130746"/>
                </a:lnTo>
                <a:lnTo>
                  <a:pt x="188937" y="131356"/>
                </a:lnTo>
                <a:lnTo>
                  <a:pt x="195986" y="137871"/>
                </a:lnTo>
                <a:lnTo>
                  <a:pt x="194767" y="138328"/>
                </a:lnTo>
                <a:lnTo>
                  <a:pt x="193319" y="139001"/>
                </a:lnTo>
                <a:lnTo>
                  <a:pt x="186791" y="140652"/>
                </a:lnTo>
                <a:lnTo>
                  <a:pt x="181330" y="140906"/>
                </a:lnTo>
                <a:lnTo>
                  <a:pt x="168541" y="147205"/>
                </a:lnTo>
                <a:lnTo>
                  <a:pt x="168694" y="147612"/>
                </a:lnTo>
                <a:lnTo>
                  <a:pt x="165074" y="139560"/>
                </a:lnTo>
                <a:lnTo>
                  <a:pt x="162394" y="140093"/>
                </a:lnTo>
                <a:lnTo>
                  <a:pt x="159372" y="139966"/>
                </a:lnTo>
                <a:lnTo>
                  <a:pt x="154292" y="143116"/>
                </a:lnTo>
                <a:lnTo>
                  <a:pt x="148971" y="142290"/>
                </a:lnTo>
                <a:lnTo>
                  <a:pt x="148971" y="150050"/>
                </a:lnTo>
                <a:lnTo>
                  <a:pt x="147612" y="151993"/>
                </a:lnTo>
                <a:lnTo>
                  <a:pt x="146875" y="153936"/>
                </a:lnTo>
                <a:lnTo>
                  <a:pt x="145351" y="152844"/>
                </a:lnTo>
                <a:lnTo>
                  <a:pt x="143916" y="151587"/>
                </a:lnTo>
                <a:lnTo>
                  <a:pt x="140322" y="149644"/>
                </a:lnTo>
                <a:lnTo>
                  <a:pt x="137909" y="147789"/>
                </a:lnTo>
                <a:lnTo>
                  <a:pt x="130886" y="149491"/>
                </a:lnTo>
                <a:lnTo>
                  <a:pt x="125717" y="151523"/>
                </a:lnTo>
                <a:lnTo>
                  <a:pt x="115163" y="155879"/>
                </a:lnTo>
                <a:lnTo>
                  <a:pt x="109842" y="158546"/>
                </a:lnTo>
                <a:lnTo>
                  <a:pt x="98056" y="164045"/>
                </a:lnTo>
                <a:lnTo>
                  <a:pt x="91617" y="166890"/>
                </a:lnTo>
                <a:lnTo>
                  <a:pt x="85331" y="170040"/>
                </a:lnTo>
                <a:lnTo>
                  <a:pt x="72898" y="176136"/>
                </a:lnTo>
                <a:lnTo>
                  <a:pt x="45313" y="195414"/>
                </a:lnTo>
                <a:lnTo>
                  <a:pt x="39293" y="200494"/>
                </a:lnTo>
                <a:lnTo>
                  <a:pt x="29743" y="210718"/>
                </a:lnTo>
                <a:lnTo>
                  <a:pt x="21920" y="215696"/>
                </a:lnTo>
                <a:lnTo>
                  <a:pt x="20980" y="219456"/>
                </a:lnTo>
                <a:lnTo>
                  <a:pt x="25895" y="228600"/>
                </a:lnTo>
                <a:lnTo>
                  <a:pt x="28422" y="232854"/>
                </a:lnTo>
                <a:lnTo>
                  <a:pt x="24130" y="238823"/>
                </a:lnTo>
                <a:lnTo>
                  <a:pt x="25692" y="240880"/>
                </a:lnTo>
                <a:lnTo>
                  <a:pt x="26657" y="243052"/>
                </a:lnTo>
                <a:lnTo>
                  <a:pt x="23622" y="243878"/>
                </a:lnTo>
                <a:lnTo>
                  <a:pt x="20866" y="244551"/>
                </a:lnTo>
                <a:lnTo>
                  <a:pt x="16395" y="245910"/>
                </a:lnTo>
                <a:lnTo>
                  <a:pt x="13893" y="246176"/>
                </a:lnTo>
                <a:lnTo>
                  <a:pt x="10985" y="251053"/>
                </a:lnTo>
                <a:lnTo>
                  <a:pt x="8280" y="252552"/>
                </a:lnTo>
                <a:lnTo>
                  <a:pt x="2730" y="252615"/>
                </a:lnTo>
                <a:lnTo>
                  <a:pt x="1206" y="255168"/>
                </a:lnTo>
                <a:lnTo>
                  <a:pt x="0" y="257340"/>
                </a:lnTo>
                <a:lnTo>
                  <a:pt x="1206" y="259549"/>
                </a:lnTo>
                <a:lnTo>
                  <a:pt x="7785" y="260692"/>
                </a:lnTo>
                <a:lnTo>
                  <a:pt x="13893" y="262813"/>
                </a:lnTo>
                <a:lnTo>
                  <a:pt x="19507" y="261924"/>
                </a:lnTo>
                <a:lnTo>
                  <a:pt x="26174" y="261112"/>
                </a:lnTo>
                <a:lnTo>
                  <a:pt x="32613" y="261073"/>
                </a:lnTo>
                <a:lnTo>
                  <a:pt x="38836" y="262318"/>
                </a:lnTo>
                <a:lnTo>
                  <a:pt x="44907" y="265315"/>
                </a:lnTo>
                <a:lnTo>
                  <a:pt x="45974" y="266014"/>
                </a:lnTo>
                <a:lnTo>
                  <a:pt x="48120" y="265252"/>
                </a:lnTo>
                <a:lnTo>
                  <a:pt x="52578" y="264426"/>
                </a:lnTo>
                <a:lnTo>
                  <a:pt x="55372" y="263575"/>
                </a:lnTo>
                <a:lnTo>
                  <a:pt x="58254" y="263131"/>
                </a:lnTo>
                <a:lnTo>
                  <a:pt x="95973" y="254939"/>
                </a:lnTo>
                <a:lnTo>
                  <a:pt x="102019" y="251320"/>
                </a:lnTo>
                <a:lnTo>
                  <a:pt x="113385" y="248577"/>
                </a:lnTo>
                <a:lnTo>
                  <a:pt x="129603" y="244970"/>
                </a:lnTo>
                <a:lnTo>
                  <a:pt x="137680" y="243027"/>
                </a:lnTo>
                <a:lnTo>
                  <a:pt x="143230" y="241617"/>
                </a:lnTo>
                <a:lnTo>
                  <a:pt x="148590" y="239382"/>
                </a:lnTo>
                <a:lnTo>
                  <a:pt x="158051" y="235851"/>
                </a:lnTo>
                <a:lnTo>
                  <a:pt x="161925" y="233654"/>
                </a:lnTo>
                <a:lnTo>
                  <a:pt x="171894" y="231152"/>
                </a:lnTo>
                <a:lnTo>
                  <a:pt x="178739" y="231978"/>
                </a:lnTo>
                <a:lnTo>
                  <a:pt x="188036" y="226479"/>
                </a:lnTo>
                <a:lnTo>
                  <a:pt x="192176" y="227355"/>
                </a:lnTo>
                <a:lnTo>
                  <a:pt x="196316" y="226275"/>
                </a:lnTo>
                <a:lnTo>
                  <a:pt x="204431" y="223939"/>
                </a:lnTo>
                <a:lnTo>
                  <a:pt x="220560" y="218821"/>
                </a:lnTo>
                <a:lnTo>
                  <a:pt x="228650" y="216395"/>
                </a:lnTo>
                <a:lnTo>
                  <a:pt x="234480" y="214757"/>
                </a:lnTo>
                <a:lnTo>
                  <a:pt x="240563" y="213550"/>
                </a:lnTo>
                <a:lnTo>
                  <a:pt x="251294" y="212928"/>
                </a:lnTo>
                <a:lnTo>
                  <a:pt x="256133" y="214426"/>
                </a:lnTo>
                <a:lnTo>
                  <a:pt x="259956" y="208813"/>
                </a:lnTo>
                <a:lnTo>
                  <a:pt x="261226" y="208546"/>
                </a:lnTo>
                <a:lnTo>
                  <a:pt x="262166" y="208229"/>
                </a:lnTo>
                <a:lnTo>
                  <a:pt x="271805" y="205879"/>
                </a:lnTo>
                <a:lnTo>
                  <a:pt x="281647" y="204533"/>
                </a:lnTo>
                <a:lnTo>
                  <a:pt x="291426" y="202882"/>
                </a:lnTo>
                <a:lnTo>
                  <a:pt x="300850" y="199644"/>
                </a:lnTo>
                <a:lnTo>
                  <a:pt x="301345" y="199402"/>
                </a:lnTo>
                <a:lnTo>
                  <a:pt x="302082" y="199618"/>
                </a:lnTo>
                <a:lnTo>
                  <a:pt x="307086" y="198437"/>
                </a:lnTo>
                <a:lnTo>
                  <a:pt x="311492" y="197497"/>
                </a:lnTo>
                <a:lnTo>
                  <a:pt x="321754" y="194525"/>
                </a:lnTo>
                <a:lnTo>
                  <a:pt x="327621" y="190906"/>
                </a:lnTo>
                <a:lnTo>
                  <a:pt x="333476" y="191033"/>
                </a:lnTo>
                <a:lnTo>
                  <a:pt x="342582" y="189382"/>
                </a:lnTo>
                <a:lnTo>
                  <a:pt x="351332" y="185928"/>
                </a:lnTo>
                <a:lnTo>
                  <a:pt x="360197" y="183502"/>
                </a:lnTo>
                <a:lnTo>
                  <a:pt x="369697" y="184950"/>
                </a:lnTo>
                <a:lnTo>
                  <a:pt x="369989" y="185064"/>
                </a:lnTo>
                <a:lnTo>
                  <a:pt x="370459" y="184734"/>
                </a:lnTo>
                <a:lnTo>
                  <a:pt x="404850" y="174358"/>
                </a:lnTo>
                <a:lnTo>
                  <a:pt x="407339" y="174155"/>
                </a:lnTo>
                <a:lnTo>
                  <a:pt x="415544" y="172364"/>
                </a:lnTo>
                <a:lnTo>
                  <a:pt x="421487" y="171450"/>
                </a:lnTo>
                <a:lnTo>
                  <a:pt x="433298" y="167538"/>
                </a:lnTo>
                <a:lnTo>
                  <a:pt x="439127" y="162687"/>
                </a:lnTo>
                <a:lnTo>
                  <a:pt x="445236" y="162458"/>
                </a:lnTo>
                <a:lnTo>
                  <a:pt x="477888" y="155867"/>
                </a:lnTo>
                <a:lnTo>
                  <a:pt x="484136" y="154228"/>
                </a:lnTo>
                <a:lnTo>
                  <a:pt x="524497" y="147370"/>
                </a:lnTo>
                <a:lnTo>
                  <a:pt x="532257" y="146329"/>
                </a:lnTo>
                <a:lnTo>
                  <a:pt x="539762" y="144526"/>
                </a:lnTo>
                <a:lnTo>
                  <a:pt x="546125" y="142722"/>
                </a:lnTo>
                <a:lnTo>
                  <a:pt x="552437" y="141439"/>
                </a:lnTo>
                <a:lnTo>
                  <a:pt x="558800" y="140703"/>
                </a:lnTo>
                <a:lnTo>
                  <a:pt x="565315" y="140563"/>
                </a:lnTo>
                <a:lnTo>
                  <a:pt x="568248" y="140614"/>
                </a:lnTo>
                <a:lnTo>
                  <a:pt x="571220" y="138887"/>
                </a:lnTo>
                <a:lnTo>
                  <a:pt x="572604" y="138442"/>
                </a:lnTo>
                <a:lnTo>
                  <a:pt x="578243" y="137858"/>
                </a:lnTo>
                <a:lnTo>
                  <a:pt x="583031" y="138595"/>
                </a:lnTo>
                <a:lnTo>
                  <a:pt x="592302" y="133388"/>
                </a:lnTo>
                <a:lnTo>
                  <a:pt x="597789" y="134061"/>
                </a:lnTo>
                <a:lnTo>
                  <a:pt x="606082" y="135890"/>
                </a:lnTo>
                <a:lnTo>
                  <a:pt x="608698" y="135293"/>
                </a:lnTo>
                <a:lnTo>
                  <a:pt x="616102" y="133362"/>
                </a:lnTo>
                <a:lnTo>
                  <a:pt x="621042" y="131089"/>
                </a:lnTo>
                <a:lnTo>
                  <a:pt x="626224" y="130327"/>
                </a:lnTo>
                <a:lnTo>
                  <a:pt x="632561" y="129603"/>
                </a:lnTo>
                <a:lnTo>
                  <a:pt x="645325" y="128625"/>
                </a:lnTo>
                <a:lnTo>
                  <a:pt x="651675" y="127952"/>
                </a:lnTo>
                <a:lnTo>
                  <a:pt x="658685" y="126873"/>
                </a:lnTo>
                <a:lnTo>
                  <a:pt x="665683" y="125628"/>
                </a:lnTo>
                <a:lnTo>
                  <a:pt x="684657" y="121894"/>
                </a:lnTo>
                <a:lnTo>
                  <a:pt x="689597" y="120421"/>
                </a:lnTo>
                <a:lnTo>
                  <a:pt x="698944" y="118135"/>
                </a:lnTo>
                <a:lnTo>
                  <a:pt x="746963" y="106311"/>
                </a:lnTo>
                <a:lnTo>
                  <a:pt x="753237" y="104584"/>
                </a:lnTo>
                <a:lnTo>
                  <a:pt x="761530" y="102603"/>
                </a:lnTo>
                <a:lnTo>
                  <a:pt x="778167" y="98844"/>
                </a:lnTo>
                <a:lnTo>
                  <a:pt x="786422" y="96697"/>
                </a:lnTo>
                <a:lnTo>
                  <a:pt x="792861" y="94881"/>
                </a:lnTo>
                <a:lnTo>
                  <a:pt x="798677" y="90855"/>
                </a:lnTo>
                <a:lnTo>
                  <a:pt x="812025" y="87439"/>
                </a:lnTo>
                <a:lnTo>
                  <a:pt x="815340" y="79324"/>
                </a:lnTo>
                <a:lnTo>
                  <a:pt x="823899" y="79946"/>
                </a:lnTo>
                <a:lnTo>
                  <a:pt x="824953" y="78562"/>
                </a:lnTo>
                <a:lnTo>
                  <a:pt x="827214" y="72250"/>
                </a:lnTo>
                <a:lnTo>
                  <a:pt x="828979" y="66776"/>
                </a:lnTo>
                <a:lnTo>
                  <a:pt x="830808" y="61341"/>
                </a:lnTo>
                <a:lnTo>
                  <a:pt x="829068" y="60667"/>
                </a:lnTo>
                <a:lnTo>
                  <a:pt x="833742" y="57607"/>
                </a:lnTo>
                <a:close/>
              </a:path>
            </a:pathLst>
          </a:custGeom>
          <a:solidFill>
            <a:srgbClr val="4B3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17075" y="310599"/>
            <a:ext cx="223520" cy="793115"/>
          </a:xfrm>
          <a:custGeom>
            <a:avLst/>
            <a:gdLst/>
            <a:ahLst/>
            <a:cxnLst/>
            <a:rect l="l" t="t" r="r" b="b"/>
            <a:pathLst>
              <a:path w="223520" h="793115">
                <a:moveTo>
                  <a:pt x="19049" y="156291"/>
                </a:moveTo>
                <a:lnTo>
                  <a:pt x="19049" y="16020"/>
                </a:lnTo>
                <a:lnTo>
                  <a:pt x="17779" y="16372"/>
                </a:lnTo>
                <a:lnTo>
                  <a:pt x="11429" y="19900"/>
                </a:lnTo>
                <a:lnTo>
                  <a:pt x="10159" y="19841"/>
                </a:lnTo>
                <a:lnTo>
                  <a:pt x="7619" y="25044"/>
                </a:lnTo>
                <a:lnTo>
                  <a:pt x="7619" y="23692"/>
                </a:lnTo>
                <a:lnTo>
                  <a:pt x="6349" y="22222"/>
                </a:lnTo>
                <a:lnTo>
                  <a:pt x="5079" y="18988"/>
                </a:lnTo>
                <a:lnTo>
                  <a:pt x="3809" y="17137"/>
                </a:lnTo>
                <a:lnTo>
                  <a:pt x="2539" y="15226"/>
                </a:lnTo>
                <a:lnTo>
                  <a:pt x="2539" y="16990"/>
                </a:lnTo>
                <a:lnTo>
                  <a:pt x="0" y="18753"/>
                </a:lnTo>
                <a:lnTo>
                  <a:pt x="0" y="108025"/>
                </a:lnTo>
                <a:lnTo>
                  <a:pt x="2539" y="110435"/>
                </a:lnTo>
                <a:lnTo>
                  <a:pt x="6349" y="116490"/>
                </a:lnTo>
                <a:lnTo>
                  <a:pt x="8889" y="116990"/>
                </a:lnTo>
                <a:lnTo>
                  <a:pt x="11429" y="110700"/>
                </a:lnTo>
                <a:lnTo>
                  <a:pt x="16509" y="116255"/>
                </a:lnTo>
                <a:lnTo>
                  <a:pt x="16509" y="154997"/>
                </a:lnTo>
                <a:lnTo>
                  <a:pt x="19049" y="156291"/>
                </a:lnTo>
                <a:close/>
              </a:path>
              <a:path w="223520" h="793115">
                <a:moveTo>
                  <a:pt x="16509" y="154997"/>
                </a:moveTo>
                <a:lnTo>
                  <a:pt x="16509" y="116255"/>
                </a:lnTo>
                <a:lnTo>
                  <a:pt x="3809" y="119665"/>
                </a:lnTo>
                <a:lnTo>
                  <a:pt x="3809" y="133657"/>
                </a:lnTo>
                <a:lnTo>
                  <a:pt x="5079" y="144033"/>
                </a:lnTo>
                <a:lnTo>
                  <a:pt x="7619" y="146473"/>
                </a:lnTo>
                <a:lnTo>
                  <a:pt x="8889" y="149001"/>
                </a:lnTo>
                <a:lnTo>
                  <a:pt x="11429" y="149177"/>
                </a:lnTo>
                <a:lnTo>
                  <a:pt x="11429" y="210641"/>
                </a:lnTo>
                <a:lnTo>
                  <a:pt x="13969" y="219585"/>
                </a:lnTo>
                <a:lnTo>
                  <a:pt x="13969" y="160318"/>
                </a:lnTo>
                <a:lnTo>
                  <a:pt x="16509" y="154997"/>
                </a:lnTo>
                <a:close/>
              </a:path>
              <a:path w="223520" h="793115">
                <a:moveTo>
                  <a:pt x="11429" y="198520"/>
                </a:moveTo>
                <a:lnTo>
                  <a:pt x="11429" y="149177"/>
                </a:lnTo>
                <a:lnTo>
                  <a:pt x="8889" y="151793"/>
                </a:lnTo>
                <a:lnTo>
                  <a:pt x="7619" y="154380"/>
                </a:lnTo>
                <a:lnTo>
                  <a:pt x="5079" y="157907"/>
                </a:lnTo>
                <a:lnTo>
                  <a:pt x="5079" y="159230"/>
                </a:lnTo>
                <a:lnTo>
                  <a:pt x="7619" y="165403"/>
                </a:lnTo>
                <a:lnTo>
                  <a:pt x="7619" y="183775"/>
                </a:lnTo>
                <a:lnTo>
                  <a:pt x="8889" y="186508"/>
                </a:lnTo>
                <a:lnTo>
                  <a:pt x="11429" y="198520"/>
                </a:lnTo>
                <a:close/>
              </a:path>
              <a:path w="223520" h="793115">
                <a:moveTo>
                  <a:pt x="50799" y="26866"/>
                </a:moveTo>
                <a:lnTo>
                  <a:pt x="43179" y="15685"/>
                </a:lnTo>
                <a:lnTo>
                  <a:pt x="39369" y="10500"/>
                </a:lnTo>
                <a:lnTo>
                  <a:pt x="35559" y="5555"/>
                </a:lnTo>
                <a:lnTo>
                  <a:pt x="30479" y="0"/>
                </a:lnTo>
                <a:lnTo>
                  <a:pt x="25399" y="970"/>
                </a:lnTo>
                <a:lnTo>
                  <a:pt x="17779" y="8348"/>
                </a:lnTo>
                <a:lnTo>
                  <a:pt x="16509" y="9435"/>
                </a:lnTo>
                <a:lnTo>
                  <a:pt x="12699" y="11463"/>
                </a:lnTo>
                <a:lnTo>
                  <a:pt x="13969" y="11566"/>
                </a:lnTo>
                <a:lnTo>
                  <a:pt x="16509" y="11610"/>
                </a:lnTo>
                <a:lnTo>
                  <a:pt x="17779" y="12345"/>
                </a:lnTo>
                <a:lnTo>
                  <a:pt x="19049" y="13198"/>
                </a:lnTo>
                <a:lnTo>
                  <a:pt x="19049" y="156291"/>
                </a:lnTo>
                <a:lnTo>
                  <a:pt x="21589" y="157614"/>
                </a:lnTo>
                <a:lnTo>
                  <a:pt x="24129" y="158907"/>
                </a:lnTo>
                <a:lnTo>
                  <a:pt x="24129" y="267611"/>
                </a:lnTo>
                <a:lnTo>
                  <a:pt x="29209" y="285372"/>
                </a:lnTo>
                <a:lnTo>
                  <a:pt x="33019" y="301118"/>
                </a:lnTo>
                <a:lnTo>
                  <a:pt x="34289" y="308026"/>
                </a:lnTo>
                <a:lnTo>
                  <a:pt x="36829" y="316815"/>
                </a:lnTo>
                <a:lnTo>
                  <a:pt x="38099" y="318608"/>
                </a:lnTo>
                <a:lnTo>
                  <a:pt x="40639" y="324193"/>
                </a:lnTo>
                <a:lnTo>
                  <a:pt x="41909" y="333188"/>
                </a:lnTo>
                <a:lnTo>
                  <a:pt x="41909" y="334922"/>
                </a:lnTo>
                <a:lnTo>
                  <a:pt x="45719" y="344686"/>
                </a:lnTo>
                <a:lnTo>
                  <a:pt x="48259" y="352875"/>
                </a:lnTo>
                <a:lnTo>
                  <a:pt x="49529" y="355608"/>
                </a:lnTo>
                <a:lnTo>
                  <a:pt x="49529" y="28013"/>
                </a:lnTo>
                <a:lnTo>
                  <a:pt x="50799" y="26866"/>
                </a:lnTo>
                <a:close/>
              </a:path>
              <a:path w="223520" h="793115">
                <a:moveTo>
                  <a:pt x="24129" y="267611"/>
                </a:moveTo>
                <a:lnTo>
                  <a:pt x="24129" y="158907"/>
                </a:lnTo>
                <a:lnTo>
                  <a:pt x="21589" y="162728"/>
                </a:lnTo>
                <a:lnTo>
                  <a:pt x="19049" y="161935"/>
                </a:lnTo>
                <a:lnTo>
                  <a:pt x="16509" y="161111"/>
                </a:lnTo>
                <a:lnTo>
                  <a:pt x="13969" y="160318"/>
                </a:lnTo>
                <a:lnTo>
                  <a:pt x="13969" y="219585"/>
                </a:lnTo>
                <a:lnTo>
                  <a:pt x="15239" y="228550"/>
                </a:lnTo>
                <a:lnTo>
                  <a:pt x="20319" y="250589"/>
                </a:lnTo>
                <a:lnTo>
                  <a:pt x="21589" y="254704"/>
                </a:lnTo>
                <a:lnTo>
                  <a:pt x="24129" y="267611"/>
                </a:lnTo>
                <a:close/>
              </a:path>
              <a:path w="223520" h="793115">
                <a:moveTo>
                  <a:pt x="92709" y="39873"/>
                </a:moveTo>
                <a:lnTo>
                  <a:pt x="92709" y="36067"/>
                </a:lnTo>
                <a:lnTo>
                  <a:pt x="88899" y="37595"/>
                </a:lnTo>
                <a:lnTo>
                  <a:pt x="85089" y="38095"/>
                </a:lnTo>
                <a:lnTo>
                  <a:pt x="82549" y="27337"/>
                </a:lnTo>
                <a:lnTo>
                  <a:pt x="78739" y="27072"/>
                </a:lnTo>
                <a:lnTo>
                  <a:pt x="72389" y="33186"/>
                </a:lnTo>
                <a:lnTo>
                  <a:pt x="69849" y="34862"/>
                </a:lnTo>
                <a:lnTo>
                  <a:pt x="66039" y="38624"/>
                </a:lnTo>
                <a:lnTo>
                  <a:pt x="64769" y="40682"/>
                </a:lnTo>
                <a:lnTo>
                  <a:pt x="62229" y="43327"/>
                </a:lnTo>
                <a:lnTo>
                  <a:pt x="57149" y="40300"/>
                </a:lnTo>
                <a:lnTo>
                  <a:pt x="53339" y="34891"/>
                </a:lnTo>
                <a:lnTo>
                  <a:pt x="49529" y="28013"/>
                </a:lnTo>
                <a:lnTo>
                  <a:pt x="49529" y="355608"/>
                </a:lnTo>
                <a:lnTo>
                  <a:pt x="52069" y="361075"/>
                </a:lnTo>
                <a:lnTo>
                  <a:pt x="54609" y="369314"/>
                </a:lnTo>
                <a:lnTo>
                  <a:pt x="57149" y="375986"/>
                </a:lnTo>
                <a:lnTo>
                  <a:pt x="58419" y="382923"/>
                </a:lnTo>
                <a:lnTo>
                  <a:pt x="60959" y="389655"/>
                </a:lnTo>
                <a:lnTo>
                  <a:pt x="63499" y="400157"/>
                </a:lnTo>
                <a:lnTo>
                  <a:pt x="69849" y="421128"/>
                </a:lnTo>
                <a:lnTo>
                  <a:pt x="73659" y="431630"/>
                </a:lnTo>
                <a:lnTo>
                  <a:pt x="76199" y="440572"/>
                </a:lnTo>
                <a:lnTo>
                  <a:pt x="76199" y="161729"/>
                </a:lnTo>
                <a:lnTo>
                  <a:pt x="77469" y="161111"/>
                </a:lnTo>
                <a:lnTo>
                  <a:pt x="81279" y="163963"/>
                </a:lnTo>
                <a:lnTo>
                  <a:pt x="85089" y="166755"/>
                </a:lnTo>
                <a:lnTo>
                  <a:pt x="85089" y="214806"/>
                </a:lnTo>
                <a:lnTo>
                  <a:pt x="87629" y="209201"/>
                </a:lnTo>
                <a:lnTo>
                  <a:pt x="90169" y="219058"/>
                </a:lnTo>
                <a:lnTo>
                  <a:pt x="90169" y="39418"/>
                </a:lnTo>
                <a:lnTo>
                  <a:pt x="92709" y="39873"/>
                </a:lnTo>
                <a:close/>
              </a:path>
              <a:path w="223520" h="793115">
                <a:moveTo>
                  <a:pt x="85089" y="214806"/>
                </a:moveTo>
                <a:lnTo>
                  <a:pt x="85089" y="166755"/>
                </a:lnTo>
                <a:lnTo>
                  <a:pt x="77469" y="172840"/>
                </a:lnTo>
                <a:lnTo>
                  <a:pt x="76199" y="161729"/>
                </a:lnTo>
                <a:lnTo>
                  <a:pt x="76199" y="440572"/>
                </a:lnTo>
                <a:lnTo>
                  <a:pt x="77469" y="445043"/>
                </a:lnTo>
                <a:lnTo>
                  <a:pt x="83819" y="464221"/>
                </a:lnTo>
                <a:lnTo>
                  <a:pt x="83819" y="217608"/>
                </a:lnTo>
                <a:lnTo>
                  <a:pt x="85089" y="214806"/>
                </a:lnTo>
                <a:close/>
              </a:path>
              <a:path w="223520" h="793115">
                <a:moveTo>
                  <a:pt x="91439" y="238159"/>
                </a:moveTo>
                <a:lnTo>
                  <a:pt x="91439" y="223987"/>
                </a:lnTo>
                <a:lnTo>
                  <a:pt x="83819" y="221341"/>
                </a:lnTo>
                <a:lnTo>
                  <a:pt x="83819" y="464221"/>
                </a:lnTo>
                <a:lnTo>
                  <a:pt x="86359" y="471892"/>
                </a:lnTo>
                <a:lnTo>
                  <a:pt x="87629" y="476363"/>
                </a:lnTo>
                <a:lnTo>
                  <a:pt x="87629" y="241241"/>
                </a:lnTo>
                <a:lnTo>
                  <a:pt x="88899" y="235362"/>
                </a:lnTo>
                <a:lnTo>
                  <a:pt x="91439" y="238159"/>
                </a:lnTo>
                <a:close/>
              </a:path>
              <a:path w="223520" h="793115">
                <a:moveTo>
                  <a:pt x="97789" y="264267"/>
                </a:moveTo>
                <a:lnTo>
                  <a:pt x="97789" y="245151"/>
                </a:lnTo>
                <a:lnTo>
                  <a:pt x="90169" y="244386"/>
                </a:lnTo>
                <a:lnTo>
                  <a:pt x="87629" y="241241"/>
                </a:lnTo>
                <a:lnTo>
                  <a:pt x="87629" y="476363"/>
                </a:lnTo>
                <a:lnTo>
                  <a:pt x="90169" y="485305"/>
                </a:lnTo>
                <a:lnTo>
                  <a:pt x="93979" y="495257"/>
                </a:lnTo>
                <a:lnTo>
                  <a:pt x="93979" y="265286"/>
                </a:lnTo>
                <a:lnTo>
                  <a:pt x="95249" y="263934"/>
                </a:lnTo>
                <a:lnTo>
                  <a:pt x="96519" y="263728"/>
                </a:lnTo>
                <a:lnTo>
                  <a:pt x="97789" y="264267"/>
                </a:lnTo>
                <a:close/>
              </a:path>
              <a:path w="223520" h="793115">
                <a:moveTo>
                  <a:pt x="109219" y="20958"/>
                </a:moveTo>
                <a:lnTo>
                  <a:pt x="106679" y="10670"/>
                </a:lnTo>
                <a:lnTo>
                  <a:pt x="104139" y="6878"/>
                </a:lnTo>
                <a:lnTo>
                  <a:pt x="100329" y="558"/>
                </a:lnTo>
                <a:lnTo>
                  <a:pt x="97789" y="2351"/>
                </a:lnTo>
                <a:lnTo>
                  <a:pt x="93979" y="8377"/>
                </a:lnTo>
                <a:lnTo>
                  <a:pt x="92709" y="11669"/>
                </a:lnTo>
                <a:lnTo>
                  <a:pt x="90169" y="16078"/>
                </a:lnTo>
                <a:lnTo>
                  <a:pt x="90169" y="24367"/>
                </a:lnTo>
                <a:lnTo>
                  <a:pt x="92709" y="36067"/>
                </a:lnTo>
                <a:lnTo>
                  <a:pt x="92709" y="39873"/>
                </a:lnTo>
                <a:lnTo>
                  <a:pt x="95249" y="40329"/>
                </a:lnTo>
                <a:lnTo>
                  <a:pt x="96519" y="44356"/>
                </a:lnTo>
                <a:lnTo>
                  <a:pt x="96519" y="243752"/>
                </a:lnTo>
                <a:lnTo>
                  <a:pt x="97789" y="245151"/>
                </a:lnTo>
                <a:lnTo>
                  <a:pt x="97789" y="264267"/>
                </a:lnTo>
                <a:lnTo>
                  <a:pt x="100329" y="265345"/>
                </a:lnTo>
                <a:lnTo>
                  <a:pt x="101599" y="272253"/>
                </a:lnTo>
                <a:lnTo>
                  <a:pt x="101599" y="518521"/>
                </a:lnTo>
                <a:lnTo>
                  <a:pt x="102869" y="525546"/>
                </a:lnTo>
                <a:lnTo>
                  <a:pt x="104139" y="532101"/>
                </a:lnTo>
                <a:lnTo>
                  <a:pt x="106679" y="537903"/>
                </a:lnTo>
                <a:lnTo>
                  <a:pt x="106679" y="178895"/>
                </a:lnTo>
                <a:lnTo>
                  <a:pt x="107949" y="177102"/>
                </a:lnTo>
                <a:lnTo>
                  <a:pt x="107949" y="27807"/>
                </a:lnTo>
                <a:lnTo>
                  <a:pt x="109219" y="20958"/>
                </a:lnTo>
                <a:close/>
              </a:path>
              <a:path w="223520" h="793115">
                <a:moveTo>
                  <a:pt x="96519" y="243752"/>
                </a:moveTo>
                <a:lnTo>
                  <a:pt x="96519" y="51205"/>
                </a:lnTo>
                <a:lnTo>
                  <a:pt x="95249" y="52410"/>
                </a:lnTo>
                <a:lnTo>
                  <a:pt x="95249" y="53615"/>
                </a:lnTo>
                <a:lnTo>
                  <a:pt x="93979" y="53027"/>
                </a:lnTo>
                <a:lnTo>
                  <a:pt x="91439" y="52645"/>
                </a:lnTo>
                <a:lnTo>
                  <a:pt x="90169" y="47883"/>
                </a:lnTo>
                <a:lnTo>
                  <a:pt x="90169" y="219058"/>
                </a:lnTo>
                <a:lnTo>
                  <a:pt x="91439" y="223987"/>
                </a:lnTo>
                <a:lnTo>
                  <a:pt x="91439" y="238159"/>
                </a:lnTo>
                <a:lnTo>
                  <a:pt x="96519" y="243752"/>
                </a:lnTo>
                <a:close/>
              </a:path>
              <a:path w="223520" h="793115">
                <a:moveTo>
                  <a:pt x="101599" y="518521"/>
                </a:moveTo>
                <a:lnTo>
                  <a:pt x="101599" y="272253"/>
                </a:lnTo>
                <a:lnTo>
                  <a:pt x="99059" y="275221"/>
                </a:lnTo>
                <a:lnTo>
                  <a:pt x="97789" y="272400"/>
                </a:lnTo>
                <a:lnTo>
                  <a:pt x="95249" y="270077"/>
                </a:lnTo>
                <a:lnTo>
                  <a:pt x="93979" y="266668"/>
                </a:lnTo>
                <a:lnTo>
                  <a:pt x="93979" y="495257"/>
                </a:lnTo>
                <a:lnTo>
                  <a:pt x="97789" y="505208"/>
                </a:lnTo>
                <a:lnTo>
                  <a:pt x="99059" y="511878"/>
                </a:lnTo>
                <a:lnTo>
                  <a:pt x="101599" y="518521"/>
                </a:lnTo>
                <a:close/>
              </a:path>
              <a:path w="223520" h="793115">
                <a:moveTo>
                  <a:pt x="115569" y="190785"/>
                </a:moveTo>
                <a:lnTo>
                  <a:pt x="115569" y="184392"/>
                </a:lnTo>
                <a:lnTo>
                  <a:pt x="113029" y="186420"/>
                </a:lnTo>
                <a:lnTo>
                  <a:pt x="109219" y="181658"/>
                </a:lnTo>
                <a:lnTo>
                  <a:pt x="106679" y="179189"/>
                </a:lnTo>
                <a:lnTo>
                  <a:pt x="106679" y="537903"/>
                </a:lnTo>
                <a:lnTo>
                  <a:pt x="110489" y="546666"/>
                </a:lnTo>
                <a:lnTo>
                  <a:pt x="110489" y="187919"/>
                </a:lnTo>
                <a:lnTo>
                  <a:pt x="114299" y="190095"/>
                </a:lnTo>
                <a:lnTo>
                  <a:pt x="115569" y="190785"/>
                </a:lnTo>
                <a:close/>
              </a:path>
              <a:path w="223520" h="793115">
                <a:moveTo>
                  <a:pt x="114299" y="51244"/>
                </a:moveTo>
                <a:lnTo>
                  <a:pt x="111759" y="39814"/>
                </a:lnTo>
                <a:lnTo>
                  <a:pt x="109219" y="34126"/>
                </a:lnTo>
                <a:lnTo>
                  <a:pt x="107949" y="27807"/>
                </a:lnTo>
                <a:lnTo>
                  <a:pt x="107949" y="177102"/>
                </a:lnTo>
                <a:lnTo>
                  <a:pt x="113029" y="182070"/>
                </a:lnTo>
                <a:lnTo>
                  <a:pt x="113029" y="57495"/>
                </a:lnTo>
                <a:lnTo>
                  <a:pt x="114299" y="51244"/>
                </a:lnTo>
                <a:close/>
              </a:path>
              <a:path w="223520" h="793115">
                <a:moveTo>
                  <a:pt x="120649" y="208554"/>
                </a:moveTo>
                <a:lnTo>
                  <a:pt x="120649" y="203822"/>
                </a:lnTo>
                <a:lnTo>
                  <a:pt x="118109" y="204910"/>
                </a:lnTo>
                <a:lnTo>
                  <a:pt x="116839" y="206879"/>
                </a:lnTo>
                <a:lnTo>
                  <a:pt x="113029" y="206791"/>
                </a:lnTo>
                <a:lnTo>
                  <a:pt x="111759" y="203998"/>
                </a:lnTo>
                <a:lnTo>
                  <a:pt x="110489" y="198031"/>
                </a:lnTo>
                <a:lnTo>
                  <a:pt x="110489" y="211670"/>
                </a:lnTo>
                <a:lnTo>
                  <a:pt x="120649" y="208554"/>
                </a:lnTo>
                <a:close/>
              </a:path>
              <a:path w="223520" h="793115">
                <a:moveTo>
                  <a:pt x="114299" y="555793"/>
                </a:moveTo>
                <a:lnTo>
                  <a:pt x="114299" y="219754"/>
                </a:lnTo>
                <a:lnTo>
                  <a:pt x="110489" y="211847"/>
                </a:lnTo>
                <a:lnTo>
                  <a:pt x="110489" y="546666"/>
                </a:lnTo>
                <a:lnTo>
                  <a:pt x="111759" y="549628"/>
                </a:lnTo>
                <a:lnTo>
                  <a:pt x="114299" y="555793"/>
                </a:lnTo>
                <a:close/>
              </a:path>
              <a:path w="223520" h="793115">
                <a:moveTo>
                  <a:pt x="151129" y="254175"/>
                </a:moveTo>
                <a:lnTo>
                  <a:pt x="148589" y="243945"/>
                </a:lnTo>
                <a:lnTo>
                  <a:pt x="146049" y="237978"/>
                </a:lnTo>
                <a:lnTo>
                  <a:pt x="144779" y="231747"/>
                </a:lnTo>
                <a:lnTo>
                  <a:pt x="142239" y="224486"/>
                </a:lnTo>
                <a:lnTo>
                  <a:pt x="139699" y="209671"/>
                </a:lnTo>
                <a:lnTo>
                  <a:pt x="135889" y="190714"/>
                </a:lnTo>
                <a:lnTo>
                  <a:pt x="135889" y="184362"/>
                </a:lnTo>
                <a:lnTo>
                  <a:pt x="133349" y="171853"/>
                </a:lnTo>
                <a:lnTo>
                  <a:pt x="129539" y="134274"/>
                </a:lnTo>
                <a:lnTo>
                  <a:pt x="128269" y="131423"/>
                </a:lnTo>
                <a:lnTo>
                  <a:pt x="126999" y="128718"/>
                </a:lnTo>
                <a:lnTo>
                  <a:pt x="125729" y="121869"/>
                </a:lnTo>
                <a:lnTo>
                  <a:pt x="125729" y="117784"/>
                </a:lnTo>
                <a:lnTo>
                  <a:pt x="124459" y="107995"/>
                </a:lnTo>
                <a:lnTo>
                  <a:pt x="123189" y="102204"/>
                </a:lnTo>
                <a:lnTo>
                  <a:pt x="120649" y="81540"/>
                </a:lnTo>
                <a:lnTo>
                  <a:pt x="116839" y="68665"/>
                </a:lnTo>
                <a:lnTo>
                  <a:pt x="114299" y="63315"/>
                </a:lnTo>
                <a:lnTo>
                  <a:pt x="113029" y="57701"/>
                </a:lnTo>
                <a:lnTo>
                  <a:pt x="113029" y="182070"/>
                </a:lnTo>
                <a:lnTo>
                  <a:pt x="115569" y="184392"/>
                </a:lnTo>
                <a:lnTo>
                  <a:pt x="115569" y="190785"/>
                </a:lnTo>
                <a:lnTo>
                  <a:pt x="116839" y="191476"/>
                </a:lnTo>
                <a:lnTo>
                  <a:pt x="119379" y="194857"/>
                </a:lnTo>
                <a:lnTo>
                  <a:pt x="119379" y="201544"/>
                </a:lnTo>
                <a:lnTo>
                  <a:pt x="120649" y="201882"/>
                </a:lnTo>
                <a:lnTo>
                  <a:pt x="120649" y="208496"/>
                </a:lnTo>
                <a:lnTo>
                  <a:pt x="121919" y="211112"/>
                </a:lnTo>
                <a:lnTo>
                  <a:pt x="123189" y="213346"/>
                </a:lnTo>
                <a:lnTo>
                  <a:pt x="124459" y="222605"/>
                </a:lnTo>
                <a:lnTo>
                  <a:pt x="125729" y="229542"/>
                </a:lnTo>
                <a:lnTo>
                  <a:pt x="126999" y="238096"/>
                </a:lnTo>
                <a:lnTo>
                  <a:pt x="126999" y="252891"/>
                </a:lnTo>
                <a:lnTo>
                  <a:pt x="133349" y="256321"/>
                </a:lnTo>
                <a:lnTo>
                  <a:pt x="133349" y="269901"/>
                </a:lnTo>
                <a:lnTo>
                  <a:pt x="134619" y="272458"/>
                </a:lnTo>
                <a:lnTo>
                  <a:pt x="135889" y="276691"/>
                </a:lnTo>
                <a:lnTo>
                  <a:pt x="138429" y="281865"/>
                </a:lnTo>
                <a:lnTo>
                  <a:pt x="138429" y="291330"/>
                </a:lnTo>
                <a:lnTo>
                  <a:pt x="140969" y="293329"/>
                </a:lnTo>
                <a:lnTo>
                  <a:pt x="140969" y="664870"/>
                </a:lnTo>
                <a:lnTo>
                  <a:pt x="143509" y="674272"/>
                </a:lnTo>
                <a:lnTo>
                  <a:pt x="146049" y="688293"/>
                </a:lnTo>
                <a:lnTo>
                  <a:pt x="149859" y="698509"/>
                </a:lnTo>
                <a:lnTo>
                  <a:pt x="149859" y="258525"/>
                </a:lnTo>
                <a:lnTo>
                  <a:pt x="151129" y="254175"/>
                </a:lnTo>
                <a:close/>
              </a:path>
              <a:path w="223520" h="793115">
                <a:moveTo>
                  <a:pt x="133349" y="269901"/>
                </a:moveTo>
                <a:lnTo>
                  <a:pt x="133349" y="264522"/>
                </a:lnTo>
                <a:lnTo>
                  <a:pt x="132079" y="266638"/>
                </a:lnTo>
                <a:lnTo>
                  <a:pt x="121919" y="261641"/>
                </a:lnTo>
                <a:lnTo>
                  <a:pt x="120649" y="257526"/>
                </a:lnTo>
                <a:lnTo>
                  <a:pt x="120649" y="253264"/>
                </a:lnTo>
                <a:lnTo>
                  <a:pt x="115569" y="220841"/>
                </a:lnTo>
                <a:lnTo>
                  <a:pt x="114299" y="220312"/>
                </a:lnTo>
                <a:lnTo>
                  <a:pt x="114299" y="557733"/>
                </a:lnTo>
                <a:lnTo>
                  <a:pt x="113029" y="561261"/>
                </a:lnTo>
                <a:lnTo>
                  <a:pt x="114299" y="564288"/>
                </a:lnTo>
                <a:lnTo>
                  <a:pt x="121919" y="592000"/>
                </a:lnTo>
                <a:lnTo>
                  <a:pt x="121919" y="271077"/>
                </a:lnTo>
                <a:lnTo>
                  <a:pt x="125729" y="271106"/>
                </a:lnTo>
                <a:lnTo>
                  <a:pt x="129539" y="269460"/>
                </a:lnTo>
                <a:lnTo>
                  <a:pt x="130809" y="268696"/>
                </a:lnTo>
                <a:lnTo>
                  <a:pt x="132079" y="267373"/>
                </a:lnTo>
                <a:lnTo>
                  <a:pt x="133349" y="269901"/>
                </a:lnTo>
                <a:close/>
              </a:path>
              <a:path w="223520" h="793115">
                <a:moveTo>
                  <a:pt x="119379" y="201544"/>
                </a:moveTo>
                <a:lnTo>
                  <a:pt x="119379" y="194857"/>
                </a:lnTo>
                <a:lnTo>
                  <a:pt x="116839" y="197678"/>
                </a:lnTo>
                <a:lnTo>
                  <a:pt x="115569" y="200030"/>
                </a:lnTo>
                <a:lnTo>
                  <a:pt x="118109" y="201206"/>
                </a:lnTo>
                <a:lnTo>
                  <a:pt x="119379" y="201544"/>
                </a:lnTo>
                <a:close/>
              </a:path>
              <a:path w="223520" h="793115">
                <a:moveTo>
                  <a:pt x="138429" y="289390"/>
                </a:moveTo>
                <a:lnTo>
                  <a:pt x="138429" y="281865"/>
                </a:lnTo>
                <a:lnTo>
                  <a:pt x="137159" y="283834"/>
                </a:lnTo>
                <a:lnTo>
                  <a:pt x="133349" y="285421"/>
                </a:lnTo>
                <a:lnTo>
                  <a:pt x="125729" y="280277"/>
                </a:lnTo>
                <a:lnTo>
                  <a:pt x="121919" y="271077"/>
                </a:lnTo>
                <a:lnTo>
                  <a:pt x="121919" y="592000"/>
                </a:lnTo>
                <a:lnTo>
                  <a:pt x="124459" y="601237"/>
                </a:lnTo>
                <a:lnTo>
                  <a:pt x="132079" y="635265"/>
                </a:lnTo>
                <a:lnTo>
                  <a:pt x="133349" y="638943"/>
                </a:lnTo>
                <a:lnTo>
                  <a:pt x="133349" y="294416"/>
                </a:lnTo>
                <a:lnTo>
                  <a:pt x="134619" y="292770"/>
                </a:lnTo>
                <a:lnTo>
                  <a:pt x="134619" y="291359"/>
                </a:lnTo>
                <a:lnTo>
                  <a:pt x="138429" y="289390"/>
                </a:lnTo>
                <a:close/>
              </a:path>
              <a:path w="223520" h="793115">
                <a:moveTo>
                  <a:pt x="126999" y="252891"/>
                </a:moveTo>
                <a:lnTo>
                  <a:pt x="126999" y="246650"/>
                </a:lnTo>
                <a:lnTo>
                  <a:pt x="125729" y="252206"/>
                </a:lnTo>
                <a:lnTo>
                  <a:pt x="126999" y="252891"/>
                </a:lnTo>
                <a:close/>
              </a:path>
              <a:path w="223520" h="793115">
                <a:moveTo>
                  <a:pt x="140969" y="664870"/>
                </a:moveTo>
                <a:lnTo>
                  <a:pt x="140969" y="293329"/>
                </a:lnTo>
                <a:lnTo>
                  <a:pt x="139699" y="296591"/>
                </a:lnTo>
                <a:lnTo>
                  <a:pt x="138429" y="298414"/>
                </a:lnTo>
                <a:lnTo>
                  <a:pt x="135889" y="299031"/>
                </a:lnTo>
                <a:lnTo>
                  <a:pt x="133349" y="296915"/>
                </a:lnTo>
                <a:lnTo>
                  <a:pt x="133349" y="638943"/>
                </a:lnTo>
                <a:lnTo>
                  <a:pt x="135889" y="646299"/>
                </a:lnTo>
                <a:lnTo>
                  <a:pt x="140969" y="664870"/>
                </a:lnTo>
                <a:close/>
              </a:path>
              <a:path w="223520" h="793115">
                <a:moveTo>
                  <a:pt x="177799" y="382600"/>
                </a:moveTo>
                <a:lnTo>
                  <a:pt x="177799" y="374439"/>
                </a:lnTo>
                <a:lnTo>
                  <a:pt x="176529" y="366565"/>
                </a:lnTo>
                <a:lnTo>
                  <a:pt x="173989" y="358823"/>
                </a:lnTo>
                <a:lnTo>
                  <a:pt x="172719" y="351059"/>
                </a:lnTo>
                <a:lnTo>
                  <a:pt x="167639" y="332383"/>
                </a:lnTo>
                <a:lnTo>
                  <a:pt x="166369" y="323046"/>
                </a:lnTo>
                <a:lnTo>
                  <a:pt x="163829" y="313728"/>
                </a:lnTo>
                <a:lnTo>
                  <a:pt x="156209" y="280903"/>
                </a:lnTo>
                <a:lnTo>
                  <a:pt x="152399" y="267432"/>
                </a:lnTo>
                <a:lnTo>
                  <a:pt x="151129" y="265168"/>
                </a:lnTo>
                <a:lnTo>
                  <a:pt x="149859" y="258525"/>
                </a:lnTo>
                <a:lnTo>
                  <a:pt x="149859" y="698509"/>
                </a:lnTo>
                <a:lnTo>
                  <a:pt x="151129" y="701914"/>
                </a:lnTo>
                <a:lnTo>
                  <a:pt x="153669" y="708028"/>
                </a:lnTo>
                <a:lnTo>
                  <a:pt x="154939" y="710732"/>
                </a:lnTo>
                <a:lnTo>
                  <a:pt x="156209" y="710997"/>
                </a:lnTo>
                <a:lnTo>
                  <a:pt x="160019" y="710615"/>
                </a:lnTo>
                <a:lnTo>
                  <a:pt x="162559" y="714642"/>
                </a:lnTo>
                <a:lnTo>
                  <a:pt x="163829" y="719815"/>
                </a:lnTo>
                <a:lnTo>
                  <a:pt x="163829" y="735512"/>
                </a:lnTo>
                <a:lnTo>
                  <a:pt x="165099" y="737158"/>
                </a:lnTo>
                <a:lnTo>
                  <a:pt x="166369" y="739657"/>
                </a:lnTo>
                <a:lnTo>
                  <a:pt x="167639" y="742390"/>
                </a:lnTo>
                <a:lnTo>
                  <a:pt x="168909" y="745006"/>
                </a:lnTo>
                <a:lnTo>
                  <a:pt x="176529" y="758851"/>
                </a:lnTo>
                <a:lnTo>
                  <a:pt x="176529" y="383276"/>
                </a:lnTo>
                <a:lnTo>
                  <a:pt x="177799" y="382600"/>
                </a:lnTo>
                <a:close/>
              </a:path>
              <a:path w="223520" h="793115">
                <a:moveTo>
                  <a:pt x="163829" y="735512"/>
                </a:moveTo>
                <a:lnTo>
                  <a:pt x="163829" y="719815"/>
                </a:lnTo>
                <a:lnTo>
                  <a:pt x="162559" y="721285"/>
                </a:lnTo>
                <a:lnTo>
                  <a:pt x="156209" y="728105"/>
                </a:lnTo>
                <a:lnTo>
                  <a:pt x="161289" y="732220"/>
                </a:lnTo>
                <a:lnTo>
                  <a:pt x="163829" y="735512"/>
                </a:lnTo>
                <a:close/>
              </a:path>
              <a:path w="223520" h="793115">
                <a:moveTo>
                  <a:pt x="223519" y="732502"/>
                </a:moveTo>
                <a:lnTo>
                  <a:pt x="223519" y="714407"/>
                </a:lnTo>
                <a:lnTo>
                  <a:pt x="222249" y="709939"/>
                </a:lnTo>
                <a:lnTo>
                  <a:pt x="222249" y="698827"/>
                </a:lnTo>
                <a:lnTo>
                  <a:pt x="220979" y="679545"/>
                </a:lnTo>
                <a:lnTo>
                  <a:pt x="217169" y="631396"/>
                </a:lnTo>
                <a:lnTo>
                  <a:pt x="215899" y="625047"/>
                </a:lnTo>
                <a:lnTo>
                  <a:pt x="215899" y="612348"/>
                </a:lnTo>
                <a:lnTo>
                  <a:pt x="214629" y="605999"/>
                </a:lnTo>
                <a:lnTo>
                  <a:pt x="213359" y="582634"/>
                </a:lnTo>
                <a:lnTo>
                  <a:pt x="210819" y="559291"/>
                </a:lnTo>
                <a:lnTo>
                  <a:pt x="207009" y="534312"/>
                </a:lnTo>
                <a:lnTo>
                  <a:pt x="204469" y="519197"/>
                </a:lnTo>
                <a:lnTo>
                  <a:pt x="203199" y="512377"/>
                </a:lnTo>
                <a:lnTo>
                  <a:pt x="200659" y="495089"/>
                </a:lnTo>
                <a:lnTo>
                  <a:pt x="199389" y="484592"/>
                </a:lnTo>
                <a:lnTo>
                  <a:pt x="196849" y="474105"/>
                </a:lnTo>
                <a:lnTo>
                  <a:pt x="194309" y="453717"/>
                </a:lnTo>
                <a:lnTo>
                  <a:pt x="189229" y="433924"/>
                </a:lnTo>
                <a:lnTo>
                  <a:pt x="187959" y="424017"/>
                </a:lnTo>
                <a:lnTo>
                  <a:pt x="185419" y="417002"/>
                </a:lnTo>
                <a:lnTo>
                  <a:pt x="181609" y="395974"/>
                </a:lnTo>
                <a:lnTo>
                  <a:pt x="181609" y="392183"/>
                </a:lnTo>
                <a:lnTo>
                  <a:pt x="179069" y="388567"/>
                </a:lnTo>
                <a:lnTo>
                  <a:pt x="177799" y="384099"/>
                </a:lnTo>
                <a:lnTo>
                  <a:pt x="176529" y="383276"/>
                </a:lnTo>
                <a:lnTo>
                  <a:pt x="176529" y="758851"/>
                </a:lnTo>
                <a:lnTo>
                  <a:pt x="182879" y="771991"/>
                </a:lnTo>
                <a:lnTo>
                  <a:pt x="184149" y="779457"/>
                </a:lnTo>
                <a:lnTo>
                  <a:pt x="193039" y="786306"/>
                </a:lnTo>
                <a:lnTo>
                  <a:pt x="195579" y="789451"/>
                </a:lnTo>
                <a:lnTo>
                  <a:pt x="196849" y="790215"/>
                </a:lnTo>
                <a:lnTo>
                  <a:pt x="196849" y="737805"/>
                </a:lnTo>
                <a:lnTo>
                  <a:pt x="199389" y="730515"/>
                </a:lnTo>
                <a:lnTo>
                  <a:pt x="200659" y="730368"/>
                </a:lnTo>
                <a:lnTo>
                  <a:pt x="201929" y="730104"/>
                </a:lnTo>
                <a:lnTo>
                  <a:pt x="203199" y="735836"/>
                </a:lnTo>
                <a:lnTo>
                  <a:pt x="204469" y="741920"/>
                </a:lnTo>
                <a:lnTo>
                  <a:pt x="204469" y="693390"/>
                </a:lnTo>
                <a:lnTo>
                  <a:pt x="205739" y="688451"/>
                </a:lnTo>
                <a:lnTo>
                  <a:pt x="205739" y="684748"/>
                </a:lnTo>
                <a:lnTo>
                  <a:pt x="207009" y="680838"/>
                </a:lnTo>
                <a:lnTo>
                  <a:pt x="213359" y="685982"/>
                </a:lnTo>
                <a:lnTo>
                  <a:pt x="213359" y="717228"/>
                </a:lnTo>
                <a:lnTo>
                  <a:pt x="217169" y="719168"/>
                </a:lnTo>
                <a:lnTo>
                  <a:pt x="217169" y="730030"/>
                </a:lnTo>
                <a:lnTo>
                  <a:pt x="218439" y="730691"/>
                </a:lnTo>
                <a:lnTo>
                  <a:pt x="219709" y="734336"/>
                </a:lnTo>
                <a:lnTo>
                  <a:pt x="222249" y="733925"/>
                </a:lnTo>
                <a:lnTo>
                  <a:pt x="223519" y="732502"/>
                </a:lnTo>
                <a:close/>
              </a:path>
              <a:path w="223520" h="793115">
                <a:moveTo>
                  <a:pt x="208279" y="787158"/>
                </a:moveTo>
                <a:lnTo>
                  <a:pt x="205739" y="780368"/>
                </a:lnTo>
                <a:lnTo>
                  <a:pt x="205739" y="748005"/>
                </a:lnTo>
                <a:lnTo>
                  <a:pt x="199389" y="744654"/>
                </a:lnTo>
                <a:lnTo>
                  <a:pt x="196849" y="737805"/>
                </a:lnTo>
                <a:lnTo>
                  <a:pt x="196849" y="790215"/>
                </a:lnTo>
                <a:lnTo>
                  <a:pt x="200659" y="792508"/>
                </a:lnTo>
                <a:lnTo>
                  <a:pt x="204469" y="792596"/>
                </a:lnTo>
                <a:lnTo>
                  <a:pt x="205739" y="791509"/>
                </a:lnTo>
                <a:lnTo>
                  <a:pt x="207009" y="790568"/>
                </a:lnTo>
                <a:lnTo>
                  <a:pt x="208279" y="787158"/>
                </a:lnTo>
                <a:close/>
              </a:path>
              <a:path w="223520" h="793115">
                <a:moveTo>
                  <a:pt x="213359" y="717228"/>
                </a:moveTo>
                <a:lnTo>
                  <a:pt x="213359" y="689186"/>
                </a:lnTo>
                <a:lnTo>
                  <a:pt x="204469" y="693390"/>
                </a:lnTo>
                <a:lnTo>
                  <a:pt x="204469" y="741920"/>
                </a:lnTo>
                <a:lnTo>
                  <a:pt x="205739" y="748005"/>
                </a:lnTo>
                <a:lnTo>
                  <a:pt x="205739" y="704853"/>
                </a:lnTo>
                <a:lnTo>
                  <a:pt x="207009" y="703766"/>
                </a:lnTo>
                <a:lnTo>
                  <a:pt x="207009" y="701943"/>
                </a:lnTo>
                <a:lnTo>
                  <a:pt x="210819" y="709174"/>
                </a:lnTo>
                <a:lnTo>
                  <a:pt x="210819" y="715935"/>
                </a:lnTo>
                <a:lnTo>
                  <a:pt x="213359" y="717228"/>
                </a:lnTo>
                <a:close/>
              </a:path>
              <a:path w="223520" h="793115">
                <a:moveTo>
                  <a:pt x="213359" y="731514"/>
                </a:moveTo>
                <a:lnTo>
                  <a:pt x="213359" y="728104"/>
                </a:lnTo>
                <a:lnTo>
                  <a:pt x="208279" y="718022"/>
                </a:lnTo>
                <a:lnTo>
                  <a:pt x="207009" y="711673"/>
                </a:lnTo>
                <a:lnTo>
                  <a:pt x="205739" y="704853"/>
                </a:lnTo>
                <a:lnTo>
                  <a:pt x="205739" y="780368"/>
                </a:lnTo>
                <a:lnTo>
                  <a:pt x="207009" y="778281"/>
                </a:lnTo>
                <a:lnTo>
                  <a:pt x="207009" y="754060"/>
                </a:lnTo>
                <a:lnTo>
                  <a:pt x="209549" y="756177"/>
                </a:lnTo>
                <a:lnTo>
                  <a:pt x="209549" y="735100"/>
                </a:lnTo>
                <a:lnTo>
                  <a:pt x="213359" y="731514"/>
                </a:lnTo>
                <a:close/>
              </a:path>
              <a:path w="223520" h="793115">
                <a:moveTo>
                  <a:pt x="213359" y="776940"/>
                </a:moveTo>
                <a:lnTo>
                  <a:pt x="213359" y="759351"/>
                </a:lnTo>
                <a:lnTo>
                  <a:pt x="212089" y="763731"/>
                </a:lnTo>
                <a:lnTo>
                  <a:pt x="208279" y="768463"/>
                </a:lnTo>
                <a:lnTo>
                  <a:pt x="208279" y="759322"/>
                </a:lnTo>
                <a:lnTo>
                  <a:pt x="207009" y="754060"/>
                </a:lnTo>
                <a:lnTo>
                  <a:pt x="207009" y="778281"/>
                </a:lnTo>
                <a:lnTo>
                  <a:pt x="213359" y="776940"/>
                </a:lnTo>
                <a:close/>
              </a:path>
              <a:path w="223520" h="793115">
                <a:moveTo>
                  <a:pt x="223519" y="756705"/>
                </a:moveTo>
                <a:lnTo>
                  <a:pt x="223519" y="739282"/>
                </a:lnTo>
                <a:lnTo>
                  <a:pt x="219709" y="742890"/>
                </a:lnTo>
                <a:lnTo>
                  <a:pt x="214629" y="739451"/>
                </a:lnTo>
                <a:lnTo>
                  <a:pt x="209549" y="735100"/>
                </a:lnTo>
                <a:lnTo>
                  <a:pt x="209549" y="756177"/>
                </a:lnTo>
                <a:lnTo>
                  <a:pt x="213359" y="759351"/>
                </a:lnTo>
                <a:lnTo>
                  <a:pt x="213359" y="776940"/>
                </a:lnTo>
                <a:lnTo>
                  <a:pt x="214629" y="776672"/>
                </a:lnTo>
                <a:lnTo>
                  <a:pt x="214629" y="759263"/>
                </a:lnTo>
                <a:lnTo>
                  <a:pt x="215899" y="754560"/>
                </a:lnTo>
                <a:lnTo>
                  <a:pt x="218439" y="749445"/>
                </a:lnTo>
                <a:lnTo>
                  <a:pt x="219709" y="750386"/>
                </a:lnTo>
                <a:lnTo>
                  <a:pt x="219709" y="750591"/>
                </a:lnTo>
                <a:lnTo>
                  <a:pt x="220979" y="750944"/>
                </a:lnTo>
                <a:lnTo>
                  <a:pt x="220979" y="752855"/>
                </a:lnTo>
                <a:lnTo>
                  <a:pt x="223519" y="756705"/>
                </a:lnTo>
                <a:close/>
              </a:path>
              <a:path w="223520" h="793115">
                <a:moveTo>
                  <a:pt x="217169" y="730030"/>
                </a:moveTo>
                <a:lnTo>
                  <a:pt x="217169" y="722167"/>
                </a:lnTo>
                <a:lnTo>
                  <a:pt x="213359" y="728046"/>
                </a:lnTo>
                <a:lnTo>
                  <a:pt x="217169" y="730030"/>
                </a:lnTo>
                <a:close/>
              </a:path>
              <a:path w="223520" h="793115">
                <a:moveTo>
                  <a:pt x="218439" y="769698"/>
                </a:moveTo>
                <a:lnTo>
                  <a:pt x="214629" y="759263"/>
                </a:lnTo>
                <a:lnTo>
                  <a:pt x="214629" y="776672"/>
                </a:lnTo>
                <a:lnTo>
                  <a:pt x="217169" y="776135"/>
                </a:lnTo>
                <a:lnTo>
                  <a:pt x="218439" y="769698"/>
                </a:lnTo>
                <a:close/>
              </a:path>
            </a:pathLst>
          </a:custGeom>
          <a:solidFill>
            <a:srgbClr val="4B3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7104" y="742847"/>
            <a:ext cx="618490" cy="574040"/>
          </a:xfrm>
          <a:custGeom>
            <a:avLst/>
            <a:gdLst/>
            <a:ahLst/>
            <a:cxnLst/>
            <a:rect l="l" t="t" r="r" b="b"/>
            <a:pathLst>
              <a:path w="618489" h="574040">
                <a:moveTo>
                  <a:pt x="103555" y="14846"/>
                </a:moveTo>
                <a:lnTo>
                  <a:pt x="103466" y="12966"/>
                </a:lnTo>
                <a:lnTo>
                  <a:pt x="89293" y="6794"/>
                </a:lnTo>
                <a:lnTo>
                  <a:pt x="88239" y="8318"/>
                </a:lnTo>
                <a:lnTo>
                  <a:pt x="93611" y="12141"/>
                </a:lnTo>
                <a:lnTo>
                  <a:pt x="89738" y="15824"/>
                </a:lnTo>
                <a:lnTo>
                  <a:pt x="89877" y="16256"/>
                </a:lnTo>
                <a:lnTo>
                  <a:pt x="90055" y="16675"/>
                </a:lnTo>
                <a:lnTo>
                  <a:pt x="90208" y="17106"/>
                </a:lnTo>
                <a:lnTo>
                  <a:pt x="99110" y="15582"/>
                </a:lnTo>
                <a:lnTo>
                  <a:pt x="103555" y="14846"/>
                </a:lnTo>
                <a:close/>
              </a:path>
              <a:path w="618489" h="574040">
                <a:moveTo>
                  <a:pt x="618490" y="530618"/>
                </a:moveTo>
                <a:lnTo>
                  <a:pt x="617220" y="525259"/>
                </a:lnTo>
                <a:lnTo>
                  <a:pt x="608330" y="513143"/>
                </a:lnTo>
                <a:lnTo>
                  <a:pt x="598170" y="501091"/>
                </a:lnTo>
                <a:lnTo>
                  <a:pt x="575310" y="471195"/>
                </a:lnTo>
                <a:lnTo>
                  <a:pt x="571500" y="465112"/>
                </a:lnTo>
                <a:lnTo>
                  <a:pt x="563880" y="455803"/>
                </a:lnTo>
                <a:lnTo>
                  <a:pt x="558800" y="452767"/>
                </a:lnTo>
                <a:lnTo>
                  <a:pt x="553720" y="448068"/>
                </a:lnTo>
                <a:lnTo>
                  <a:pt x="551180" y="441591"/>
                </a:lnTo>
                <a:lnTo>
                  <a:pt x="544830" y="434352"/>
                </a:lnTo>
                <a:lnTo>
                  <a:pt x="538480" y="428561"/>
                </a:lnTo>
                <a:lnTo>
                  <a:pt x="532130" y="426491"/>
                </a:lnTo>
                <a:lnTo>
                  <a:pt x="530860" y="423697"/>
                </a:lnTo>
                <a:lnTo>
                  <a:pt x="529590" y="420700"/>
                </a:lnTo>
                <a:lnTo>
                  <a:pt x="528320" y="418973"/>
                </a:lnTo>
                <a:lnTo>
                  <a:pt x="523240" y="413664"/>
                </a:lnTo>
                <a:lnTo>
                  <a:pt x="523240" y="512889"/>
                </a:lnTo>
                <a:lnTo>
                  <a:pt x="515620" y="515848"/>
                </a:lnTo>
                <a:lnTo>
                  <a:pt x="511810" y="508330"/>
                </a:lnTo>
                <a:lnTo>
                  <a:pt x="523240" y="512889"/>
                </a:lnTo>
                <a:lnTo>
                  <a:pt x="523240" y="413664"/>
                </a:lnTo>
                <a:lnTo>
                  <a:pt x="510540" y="403263"/>
                </a:lnTo>
                <a:lnTo>
                  <a:pt x="500380" y="392658"/>
                </a:lnTo>
                <a:lnTo>
                  <a:pt x="495300" y="386334"/>
                </a:lnTo>
                <a:lnTo>
                  <a:pt x="486410" y="378320"/>
                </a:lnTo>
                <a:lnTo>
                  <a:pt x="481330" y="376783"/>
                </a:lnTo>
                <a:lnTo>
                  <a:pt x="474980" y="374205"/>
                </a:lnTo>
                <a:lnTo>
                  <a:pt x="473710" y="374370"/>
                </a:lnTo>
                <a:lnTo>
                  <a:pt x="471195" y="374027"/>
                </a:lnTo>
                <a:lnTo>
                  <a:pt x="478790" y="367385"/>
                </a:lnTo>
                <a:lnTo>
                  <a:pt x="472440" y="364591"/>
                </a:lnTo>
                <a:lnTo>
                  <a:pt x="468630" y="360730"/>
                </a:lnTo>
                <a:lnTo>
                  <a:pt x="461010" y="353212"/>
                </a:lnTo>
                <a:lnTo>
                  <a:pt x="445770" y="337985"/>
                </a:lnTo>
                <a:lnTo>
                  <a:pt x="438150" y="330542"/>
                </a:lnTo>
                <a:lnTo>
                  <a:pt x="433070" y="325399"/>
                </a:lnTo>
                <a:lnTo>
                  <a:pt x="426720" y="320433"/>
                </a:lnTo>
                <a:lnTo>
                  <a:pt x="415290" y="310705"/>
                </a:lnTo>
                <a:lnTo>
                  <a:pt x="400050" y="298767"/>
                </a:lnTo>
                <a:lnTo>
                  <a:pt x="392430" y="292468"/>
                </a:lnTo>
                <a:lnTo>
                  <a:pt x="392430" y="365760"/>
                </a:lnTo>
                <a:lnTo>
                  <a:pt x="391160" y="368350"/>
                </a:lnTo>
                <a:lnTo>
                  <a:pt x="389890" y="370408"/>
                </a:lnTo>
                <a:lnTo>
                  <a:pt x="388620" y="369582"/>
                </a:lnTo>
                <a:lnTo>
                  <a:pt x="387350" y="369443"/>
                </a:lnTo>
                <a:lnTo>
                  <a:pt x="383540" y="366610"/>
                </a:lnTo>
                <a:lnTo>
                  <a:pt x="383540" y="390486"/>
                </a:lnTo>
                <a:lnTo>
                  <a:pt x="383540" y="395008"/>
                </a:lnTo>
                <a:lnTo>
                  <a:pt x="381000" y="394690"/>
                </a:lnTo>
                <a:lnTo>
                  <a:pt x="379730" y="394830"/>
                </a:lnTo>
                <a:lnTo>
                  <a:pt x="372110" y="390512"/>
                </a:lnTo>
                <a:lnTo>
                  <a:pt x="360680" y="381698"/>
                </a:lnTo>
                <a:lnTo>
                  <a:pt x="359410" y="379425"/>
                </a:lnTo>
                <a:lnTo>
                  <a:pt x="351790" y="376377"/>
                </a:lnTo>
                <a:lnTo>
                  <a:pt x="345440" y="375526"/>
                </a:lnTo>
                <a:lnTo>
                  <a:pt x="344170" y="366826"/>
                </a:lnTo>
                <a:lnTo>
                  <a:pt x="337820" y="363855"/>
                </a:lnTo>
                <a:lnTo>
                  <a:pt x="335280" y="362915"/>
                </a:lnTo>
                <a:lnTo>
                  <a:pt x="327660" y="359765"/>
                </a:lnTo>
                <a:lnTo>
                  <a:pt x="322580" y="356920"/>
                </a:lnTo>
                <a:lnTo>
                  <a:pt x="325120" y="351599"/>
                </a:lnTo>
                <a:lnTo>
                  <a:pt x="312420" y="347268"/>
                </a:lnTo>
                <a:lnTo>
                  <a:pt x="313690" y="341109"/>
                </a:lnTo>
                <a:lnTo>
                  <a:pt x="311150" y="338836"/>
                </a:lnTo>
                <a:lnTo>
                  <a:pt x="306070" y="338124"/>
                </a:lnTo>
                <a:lnTo>
                  <a:pt x="302260" y="336689"/>
                </a:lnTo>
                <a:lnTo>
                  <a:pt x="308610" y="329133"/>
                </a:lnTo>
                <a:lnTo>
                  <a:pt x="308610" y="328930"/>
                </a:lnTo>
                <a:lnTo>
                  <a:pt x="314960" y="335343"/>
                </a:lnTo>
                <a:lnTo>
                  <a:pt x="316230" y="336638"/>
                </a:lnTo>
                <a:lnTo>
                  <a:pt x="317500" y="339280"/>
                </a:lnTo>
                <a:lnTo>
                  <a:pt x="318770" y="342658"/>
                </a:lnTo>
                <a:lnTo>
                  <a:pt x="320040" y="343928"/>
                </a:lnTo>
                <a:lnTo>
                  <a:pt x="321310" y="344868"/>
                </a:lnTo>
                <a:lnTo>
                  <a:pt x="327660" y="348564"/>
                </a:lnTo>
                <a:lnTo>
                  <a:pt x="330200" y="349732"/>
                </a:lnTo>
                <a:lnTo>
                  <a:pt x="331470" y="350316"/>
                </a:lnTo>
                <a:lnTo>
                  <a:pt x="334010" y="351472"/>
                </a:lnTo>
                <a:lnTo>
                  <a:pt x="342900" y="359613"/>
                </a:lnTo>
                <a:lnTo>
                  <a:pt x="346710" y="363054"/>
                </a:lnTo>
                <a:lnTo>
                  <a:pt x="355600" y="365429"/>
                </a:lnTo>
                <a:lnTo>
                  <a:pt x="359410" y="366433"/>
                </a:lnTo>
                <a:lnTo>
                  <a:pt x="361950" y="370586"/>
                </a:lnTo>
                <a:lnTo>
                  <a:pt x="360680" y="377367"/>
                </a:lnTo>
                <a:lnTo>
                  <a:pt x="361950" y="377863"/>
                </a:lnTo>
                <a:lnTo>
                  <a:pt x="363220" y="378345"/>
                </a:lnTo>
                <a:lnTo>
                  <a:pt x="367030" y="378726"/>
                </a:lnTo>
                <a:lnTo>
                  <a:pt x="373380" y="382282"/>
                </a:lnTo>
                <a:lnTo>
                  <a:pt x="374650" y="382993"/>
                </a:lnTo>
                <a:lnTo>
                  <a:pt x="379730" y="386283"/>
                </a:lnTo>
                <a:lnTo>
                  <a:pt x="383540" y="390486"/>
                </a:lnTo>
                <a:lnTo>
                  <a:pt x="383540" y="366610"/>
                </a:lnTo>
                <a:lnTo>
                  <a:pt x="378460" y="362826"/>
                </a:lnTo>
                <a:lnTo>
                  <a:pt x="374650" y="359092"/>
                </a:lnTo>
                <a:lnTo>
                  <a:pt x="374650" y="357301"/>
                </a:lnTo>
                <a:lnTo>
                  <a:pt x="375920" y="356095"/>
                </a:lnTo>
                <a:lnTo>
                  <a:pt x="377190" y="355155"/>
                </a:lnTo>
                <a:lnTo>
                  <a:pt x="377190" y="355536"/>
                </a:lnTo>
                <a:lnTo>
                  <a:pt x="382270" y="358559"/>
                </a:lnTo>
                <a:lnTo>
                  <a:pt x="387350" y="361734"/>
                </a:lnTo>
                <a:lnTo>
                  <a:pt x="392430" y="365760"/>
                </a:lnTo>
                <a:lnTo>
                  <a:pt x="392430" y="292468"/>
                </a:lnTo>
                <a:lnTo>
                  <a:pt x="386080" y="285483"/>
                </a:lnTo>
                <a:lnTo>
                  <a:pt x="382270" y="280581"/>
                </a:lnTo>
                <a:lnTo>
                  <a:pt x="375920" y="277114"/>
                </a:lnTo>
                <a:lnTo>
                  <a:pt x="373380" y="275577"/>
                </a:lnTo>
                <a:lnTo>
                  <a:pt x="373380" y="351980"/>
                </a:lnTo>
                <a:lnTo>
                  <a:pt x="373380" y="353745"/>
                </a:lnTo>
                <a:lnTo>
                  <a:pt x="372110" y="354126"/>
                </a:lnTo>
                <a:lnTo>
                  <a:pt x="359410" y="345211"/>
                </a:lnTo>
                <a:lnTo>
                  <a:pt x="364490" y="342023"/>
                </a:lnTo>
                <a:lnTo>
                  <a:pt x="365760" y="341223"/>
                </a:lnTo>
                <a:lnTo>
                  <a:pt x="368300" y="347738"/>
                </a:lnTo>
                <a:lnTo>
                  <a:pt x="372110" y="348983"/>
                </a:lnTo>
                <a:lnTo>
                  <a:pt x="373380" y="351980"/>
                </a:lnTo>
                <a:lnTo>
                  <a:pt x="373380" y="275577"/>
                </a:lnTo>
                <a:lnTo>
                  <a:pt x="367030" y="271729"/>
                </a:lnTo>
                <a:lnTo>
                  <a:pt x="361950" y="270205"/>
                </a:lnTo>
                <a:lnTo>
                  <a:pt x="358140" y="275348"/>
                </a:lnTo>
                <a:lnTo>
                  <a:pt x="359410" y="275996"/>
                </a:lnTo>
                <a:lnTo>
                  <a:pt x="360680" y="276339"/>
                </a:lnTo>
                <a:lnTo>
                  <a:pt x="361950" y="277812"/>
                </a:lnTo>
                <a:lnTo>
                  <a:pt x="363220" y="278815"/>
                </a:lnTo>
                <a:lnTo>
                  <a:pt x="364490" y="280111"/>
                </a:lnTo>
                <a:lnTo>
                  <a:pt x="363220" y="281660"/>
                </a:lnTo>
                <a:lnTo>
                  <a:pt x="361950" y="281406"/>
                </a:lnTo>
                <a:lnTo>
                  <a:pt x="359410" y="281076"/>
                </a:lnTo>
                <a:lnTo>
                  <a:pt x="355600" y="277761"/>
                </a:lnTo>
                <a:lnTo>
                  <a:pt x="355600" y="339077"/>
                </a:lnTo>
                <a:lnTo>
                  <a:pt x="347980" y="336397"/>
                </a:lnTo>
                <a:lnTo>
                  <a:pt x="336550" y="328841"/>
                </a:lnTo>
                <a:lnTo>
                  <a:pt x="331470" y="323646"/>
                </a:lnTo>
                <a:lnTo>
                  <a:pt x="337820" y="324561"/>
                </a:lnTo>
                <a:lnTo>
                  <a:pt x="340360" y="325907"/>
                </a:lnTo>
                <a:lnTo>
                  <a:pt x="341630" y="326580"/>
                </a:lnTo>
                <a:lnTo>
                  <a:pt x="345440" y="328599"/>
                </a:lnTo>
                <a:lnTo>
                  <a:pt x="346710" y="329679"/>
                </a:lnTo>
                <a:lnTo>
                  <a:pt x="351790" y="334010"/>
                </a:lnTo>
                <a:lnTo>
                  <a:pt x="355600" y="339077"/>
                </a:lnTo>
                <a:lnTo>
                  <a:pt x="355600" y="277761"/>
                </a:lnTo>
                <a:lnTo>
                  <a:pt x="351790" y="275018"/>
                </a:lnTo>
                <a:lnTo>
                  <a:pt x="347980" y="271665"/>
                </a:lnTo>
                <a:lnTo>
                  <a:pt x="346710" y="270408"/>
                </a:lnTo>
                <a:lnTo>
                  <a:pt x="347980" y="268909"/>
                </a:lnTo>
                <a:lnTo>
                  <a:pt x="347980" y="267906"/>
                </a:lnTo>
                <a:lnTo>
                  <a:pt x="351790" y="266788"/>
                </a:lnTo>
                <a:lnTo>
                  <a:pt x="354330" y="266433"/>
                </a:lnTo>
                <a:lnTo>
                  <a:pt x="355600" y="265912"/>
                </a:lnTo>
                <a:lnTo>
                  <a:pt x="358140" y="270814"/>
                </a:lnTo>
                <a:lnTo>
                  <a:pt x="359410" y="271170"/>
                </a:lnTo>
                <a:lnTo>
                  <a:pt x="364490" y="266674"/>
                </a:lnTo>
                <a:lnTo>
                  <a:pt x="360680" y="261442"/>
                </a:lnTo>
                <a:lnTo>
                  <a:pt x="355600" y="262293"/>
                </a:lnTo>
                <a:lnTo>
                  <a:pt x="347980" y="264121"/>
                </a:lnTo>
                <a:lnTo>
                  <a:pt x="345440" y="264706"/>
                </a:lnTo>
                <a:lnTo>
                  <a:pt x="342900" y="265264"/>
                </a:lnTo>
                <a:lnTo>
                  <a:pt x="341630" y="256946"/>
                </a:lnTo>
                <a:lnTo>
                  <a:pt x="353060" y="259473"/>
                </a:lnTo>
                <a:lnTo>
                  <a:pt x="351790" y="254444"/>
                </a:lnTo>
                <a:lnTo>
                  <a:pt x="350520" y="250126"/>
                </a:lnTo>
                <a:lnTo>
                  <a:pt x="345440" y="249364"/>
                </a:lnTo>
                <a:lnTo>
                  <a:pt x="344170" y="248716"/>
                </a:lnTo>
                <a:lnTo>
                  <a:pt x="340360" y="243979"/>
                </a:lnTo>
                <a:lnTo>
                  <a:pt x="340360" y="250825"/>
                </a:lnTo>
                <a:lnTo>
                  <a:pt x="330200" y="250913"/>
                </a:lnTo>
                <a:lnTo>
                  <a:pt x="330200" y="314591"/>
                </a:lnTo>
                <a:lnTo>
                  <a:pt x="330200" y="318439"/>
                </a:lnTo>
                <a:lnTo>
                  <a:pt x="321310" y="319849"/>
                </a:lnTo>
                <a:lnTo>
                  <a:pt x="318770" y="316941"/>
                </a:lnTo>
                <a:lnTo>
                  <a:pt x="314960" y="308178"/>
                </a:lnTo>
                <a:lnTo>
                  <a:pt x="320040" y="310299"/>
                </a:lnTo>
                <a:lnTo>
                  <a:pt x="325120" y="312064"/>
                </a:lnTo>
                <a:lnTo>
                  <a:pt x="330200" y="314591"/>
                </a:lnTo>
                <a:lnTo>
                  <a:pt x="330200" y="250913"/>
                </a:lnTo>
                <a:lnTo>
                  <a:pt x="325120" y="250685"/>
                </a:lnTo>
                <a:lnTo>
                  <a:pt x="323850" y="249275"/>
                </a:lnTo>
                <a:lnTo>
                  <a:pt x="323850" y="247510"/>
                </a:lnTo>
                <a:lnTo>
                  <a:pt x="325120" y="246240"/>
                </a:lnTo>
                <a:lnTo>
                  <a:pt x="332740" y="240957"/>
                </a:lnTo>
                <a:lnTo>
                  <a:pt x="335280" y="246507"/>
                </a:lnTo>
                <a:lnTo>
                  <a:pt x="340360" y="250825"/>
                </a:lnTo>
                <a:lnTo>
                  <a:pt x="340360" y="243979"/>
                </a:lnTo>
                <a:lnTo>
                  <a:pt x="336550" y="239776"/>
                </a:lnTo>
                <a:lnTo>
                  <a:pt x="328930" y="230339"/>
                </a:lnTo>
                <a:lnTo>
                  <a:pt x="325120" y="224370"/>
                </a:lnTo>
                <a:lnTo>
                  <a:pt x="323850" y="223291"/>
                </a:lnTo>
                <a:lnTo>
                  <a:pt x="323850" y="239128"/>
                </a:lnTo>
                <a:lnTo>
                  <a:pt x="321310" y="239890"/>
                </a:lnTo>
                <a:lnTo>
                  <a:pt x="320040" y="240982"/>
                </a:lnTo>
                <a:lnTo>
                  <a:pt x="316230" y="241427"/>
                </a:lnTo>
                <a:lnTo>
                  <a:pt x="314960" y="240042"/>
                </a:lnTo>
                <a:lnTo>
                  <a:pt x="314960" y="239369"/>
                </a:lnTo>
                <a:lnTo>
                  <a:pt x="317500" y="238366"/>
                </a:lnTo>
                <a:lnTo>
                  <a:pt x="320040" y="237337"/>
                </a:lnTo>
                <a:lnTo>
                  <a:pt x="322580" y="236334"/>
                </a:lnTo>
                <a:lnTo>
                  <a:pt x="322580" y="238188"/>
                </a:lnTo>
                <a:lnTo>
                  <a:pt x="323850" y="239128"/>
                </a:lnTo>
                <a:lnTo>
                  <a:pt x="323850" y="223291"/>
                </a:lnTo>
                <a:lnTo>
                  <a:pt x="314960" y="215734"/>
                </a:lnTo>
                <a:lnTo>
                  <a:pt x="312420" y="208267"/>
                </a:lnTo>
                <a:lnTo>
                  <a:pt x="308610" y="208749"/>
                </a:lnTo>
                <a:lnTo>
                  <a:pt x="308610" y="220726"/>
                </a:lnTo>
                <a:lnTo>
                  <a:pt x="307340" y="222465"/>
                </a:lnTo>
                <a:lnTo>
                  <a:pt x="307340" y="223786"/>
                </a:lnTo>
                <a:lnTo>
                  <a:pt x="306070" y="223405"/>
                </a:lnTo>
                <a:lnTo>
                  <a:pt x="304800" y="223050"/>
                </a:lnTo>
                <a:lnTo>
                  <a:pt x="304800" y="222669"/>
                </a:lnTo>
                <a:lnTo>
                  <a:pt x="302260" y="219354"/>
                </a:lnTo>
                <a:lnTo>
                  <a:pt x="300990" y="217551"/>
                </a:lnTo>
                <a:lnTo>
                  <a:pt x="300990" y="217411"/>
                </a:lnTo>
                <a:lnTo>
                  <a:pt x="303530" y="215404"/>
                </a:lnTo>
                <a:lnTo>
                  <a:pt x="306070" y="216789"/>
                </a:lnTo>
                <a:lnTo>
                  <a:pt x="307340" y="218198"/>
                </a:lnTo>
                <a:lnTo>
                  <a:pt x="308610" y="220726"/>
                </a:lnTo>
                <a:lnTo>
                  <a:pt x="308610" y="208749"/>
                </a:lnTo>
                <a:lnTo>
                  <a:pt x="303530" y="209384"/>
                </a:lnTo>
                <a:lnTo>
                  <a:pt x="300990" y="209677"/>
                </a:lnTo>
                <a:lnTo>
                  <a:pt x="295910" y="206679"/>
                </a:lnTo>
                <a:lnTo>
                  <a:pt x="293370" y="196456"/>
                </a:lnTo>
                <a:lnTo>
                  <a:pt x="288290" y="191363"/>
                </a:lnTo>
                <a:lnTo>
                  <a:pt x="278130" y="181546"/>
                </a:lnTo>
                <a:lnTo>
                  <a:pt x="274320" y="175374"/>
                </a:lnTo>
                <a:lnTo>
                  <a:pt x="274320" y="185369"/>
                </a:lnTo>
                <a:lnTo>
                  <a:pt x="274320" y="187071"/>
                </a:lnTo>
                <a:lnTo>
                  <a:pt x="273050" y="188391"/>
                </a:lnTo>
                <a:lnTo>
                  <a:pt x="273050" y="188747"/>
                </a:lnTo>
                <a:lnTo>
                  <a:pt x="269240" y="189890"/>
                </a:lnTo>
                <a:lnTo>
                  <a:pt x="265430" y="190690"/>
                </a:lnTo>
                <a:lnTo>
                  <a:pt x="261620" y="191744"/>
                </a:lnTo>
                <a:lnTo>
                  <a:pt x="260350" y="182930"/>
                </a:lnTo>
                <a:lnTo>
                  <a:pt x="264160" y="183172"/>
                </a:lnTo>
                <a:lnTo>
                  <a:pt x="266700" y="183286"/>
                </a:lnTo>
                <a:lnTo>
                  <a:pt x="269240" y="183375"/>
                </a:lnTo>
                <a:lnTo>
                  <a:pt x="273050" y="183984"/>
                </a:lnTo>
                <a:lnTo>
                  <a:pt x="274320" y="185369"/>
                </a:lnTo>
                <a:lnTo>
                  <a:pt x="274320" y="175374"/>
                </a:lnTo>
                <a:lnTo>
                  <a:pt x="267970" y="172935"/>
                </a:lnTo>
                <a:lnTo>
                  <a:pt x="264160" y="164642"/>
                </a:lnTo>
                <a:lnTo>
                  <a:pt x="257810" y="157848"/>
                </a:lnTo>
                <a:lnTo>
                  <a:pt x="250190" y="151523"/>
                </a:lnTo>
                <a:lnTo>
                  <a:pt x="243840" y="144627"/>
                </a:lnTo>
                <a:lnTo>
                  <a:pt x="241300" y="139750"/>
                </a:lnTo>
                <a:lnTo>
                  <a:pt x="237490" y="135077"/>
                </a:lnTo>
                <a:lnTo>
                  <a:pt x="237490" y="144449"/>
                </a:lnTo>
                <a:lnTo>
                  <a:pt x="234950" y="147828"/>
                </a:lnTo>
                <a:lnTo>
                  <a:pt x="231140" y="153682"/>
                </a:lnTo>
                <a:lnTo>
                  <a:pt x="228600" y="146685"/>
                </a:lnTo>
                <a:lnTo>
                  <a:pt x="226060" y="146392"/>
                </a:lnTo>
                <a:lnTo>
                  <a:pt x="220980" y="145948"/>
                </a:lnTo>
                <a:lnTo>
                  <a:pt x="220980" y="143332"/>
                </a:lnTo>
                <a:lnTo>
                  <a:pt x="237490" y="144449"/>
                </a:lnTo>
                <a:lnTo>
                  <a:pt x="237490" y="135077"/>
                </a:lnTo>
                <a:lnTo>
                  <a:pt x="229870" y="128257"/>
                </a:lnTo>
                <a:lnTo>
                  <a:pt x="227330" y="123469"/>
                </a:lnTo>
                <a:lnTo>
                  <a:pt x="223520" y="130987"/>
                </a:lnTo>
                <a:lnTo>
                  <a:pt x="222250" y="130873"/>
                </a:lnTo>
                <a:lnTo>
                  <a:pt x="220980" y="131076"/>
                </a:lnTo>
                <a:lnTo>
                  <a:pt x="220980" y="128397"/>
                </a:lnTo>
                <a:lnTo>
                  <a:pt x="226060" y="123456"/>
                </a:lnTo>
                <a:lnTo>
                  <a:pt x="223520" y="119989"/>
                </a:lnTo>
                <a:lnTo>
                  <a:pt x="219710" y="116725"/>
                </a:lnTo>
                <a:lnTo>
                  <a:pt x="213360" y="111836"/>
                </a:lnTo>
                <a:lnTo>
                  <a:pt x="208280" y="106984"/>
                </a:lnTo>
                <a:lnTo>
                  <a:pt x="201930" y="102082"/>
                </a:lnTo>
                <a:lnTo>
                  <a:pt x="195580" y="97040"/>
                </a:lnTo>
                <a:lnTo>
                  <a:pt x="190500" y="92075"/>
                </a:lnTo>
                <a:lnTo>
                  <a:pt x="185420" y="86944"/>
                </a:lnTo>
                <a:lnTo>
                  <a:pt x="179070" y="81775"/>
                </a:lnTo>
                <a:lnTo>
                  <a:pt x="173990" y="76695"/>
                </a:lnTo>
                <a:lnTo>
                  <a:pt x="171450" y="74523"/>
                </a:lnTo>
                <a:lnTo>
                  <a:pt x="168910" y="72961"/>
                </a:lnTo>
                <a:lnTo>
                  <a:pt x="167640" y="72123"/>
                </a:lnTo>
                <a:lnTo>
                  <a:pt x="167640" y="77724"/>
                </a:lnTo>
                <a:lnTo>
                  <a:pt x="167640" y="82334"/>
                </a:lnTo>
                <a:lnTo>
                  <a:pt x="166370" y="82956"/>
                </a:lnTo>
                <a:lnTo>
                  <a:pt x="154940" y="79641"/>
                </a:lnTo>
                <a:lnTo>
                  <a:pt x="152400" y="78193"/>
                </a:lnTo>
                <a:lnTo>
                  <a:pt x="154940" y="75844"/>
                </a:lnTo>
                <a:lnTo>
                  <a:pt x="157480" y="72605"/>
                </a:lnTo>
                <a:lnTo>
                  <a:pt x="161290" y="73609"/>
                </a:lnTo>
                <a:lnTo>
                  <a:pt x="167640" y="77724"/>
                </a:lnTo>
                <a:lnTo>
                  <a:pt x="167640" y="72123"/>
                </a:lnTo>
                <a:lnTo>
                  <a:pt x="165100" y="70434"/>
                </a:lnTo>
                <a:lnTo>
                  <a:pt x="163830" y="70053"/>
                </a:lnTo>
                <a:lnTo>
                  <a:pt x="163830" y="69138"/>
                </a:lnTo>
                <a:lnTo>
                  <a:pt x="158750" y="62839"/>
                </a:lnTo>
                <a:lnTo>
                  <a:pt x="154940" y="57277"/>
                </a:lnTo>
                <a:lnTo>
                  <a:pt x="148590" y="52603"/>
                </a:lnTo>
                <a:lnTo>
                  <a:pt x="142240" y="48945"/>
                </a:lnTo>
                <a:lnTo>
                  <a:pt x="140970" y="48590"/>
                </a:lnTo>
                <a:lnTo>
                  <a:pt x="140970" y="47561"/>
                </a:lnTo>
                <a:lnTo>
                  <a:pt x="139700" y="41605"/>
                </a:lnTo>
                <a:lnTo>
                  <a:pt x="137160" y="39687"/>
                </a:lnTo>
                <a:lnTo>
                  <a:pt x="132080" y="42710"/>
                </a:lnTo>
                <a:lnTo>
                  <a:pt x="130810" y="39458"/>
                </a:lnTo>
                <a:lnTo>
                  <a:pt x="129540" y="36537"/>
                </a:lnTo>
                <a:lnTo>
                  <a:pt x="127000" y="32461"/>
                </a:lnTo>
                <a:lnTo>
                  <a:pt x="124460" y="30187"/>
                </a:lnTo>
                <a:lnTo>
                  <a:pt x="123190" y="31369"/>
                </a:lnTo>
                <a:lnTo>
                  <a:pt x="123190" y="37338"/>
                </a:lnTo>
                <a:lnTo>
                  <a:pt x="116840" y="45453"/>
                </a:lnTo>
                <a:lnTo>
                  <a:pt x="115570" y="39776"/>
                </a:lnTo>
                <a:lnTo>
                  <a:pt x="114300" y="35750"/>
                </a:lnTo>
                <a:lnTo>
                  <a:pt x="114300" y="31432"/>
                </a:lnTo>
                <a:lnTo>
                  <a:pt x="115570" y="31051"/>
                </a:lnTo>
                <a:lnTo>
                  <a:pt x="115570" y="30899"/>
                </a:lnTo>
                <a:lnTo>
                  <a:pt x="118110" y="29578"/>
                </a:lnTo>
                <a:lnTo>
                  <a:pt x="118110" y="28460"/>
                </a:lnTo>
                <a:lnTo>
                  <a:pt x="119380" y="27520"/>
                </a:lnTo>
                <a:lnTo>
                  <a:pt x="118110" y="27051"/>
                </a:lnTo>
                <a:lnTo>
                  <a:pt x="116840" y="25781"/>
                </a:lnTo>
                <a:lnTo>
                  <a:pt x="115570" y="26200"/>
                </a:lnTo>
                <a:lnTo>
                  <a:pt x="106680" y="27940"/>
                </a:lnTo>
                <a:lnTo>
                  <a:pt x="99060" y="26898"/>
                </a:lnTo>
                <a:lnTo>
                  <a:pt x="91440" y="24168"/>
                </a:lnTo>
                <a:lnTo>
                  <a:pt x="81280" y="19964"/>
                </a:lnTo>
                <a:lnTo>
                  <a:pt x="72390" y="16992"/>
                </a:lnTo>
                <a:lnTo>
                  <a:pt x="67310" y="15087"/>
                </a:lnTo>
                <a:lnTo>
                  <a:pt x="55880" y="12357"/>
                </a:lnTo>
                <a:lnTo>
                  <a:pt x="49530" y="12915"/>
                </a:lnTo>
                <a:lnTo>
                  <a:pt x="38100" y="6654"/>
                </a:lnTo>
                <a:lnTo>
                  <a:pt x="31750" y="7734"/>
                </a:lnTo>
                <a:lnTo>
                  <a:pt x="21590" y="4711"/>
                </a:lnTo>
                <a:lnTo>
                  <a:pt x="19050" y="1447"/>
                </a:lnTo>
                <a:lnTo>
                  <a:pt x="12700" y="0"/>
                </a:lnTo>
                <a:lnTo>
                  <a:pt x="8890" y="596"/>
                </a:lnTo>
                <a:lnTo>
                  <a:pt x="0" y="8496"/>
                </a:lnTo>
                <a:lnTo>
                  <a:pt x="6350" y="17411"/>
                </a:lnTo>
                <a:lnTo>
                  <a:pt x="8890" y="20370"/>
                </a:lnTo>
                <a:lnTo>
                  <a:pt x="17780" y="24485"/>
                </a:lnTo>
                <a:lnTo>
                  <a:pt x="20320" y="29337"/>
                </a:lnTo>
                <a:lnTo>
                  <a:pt x="25400" y="33578"/>
                </a:lnTo>
                <a:lnTo>
                  <a:pt x="25400" y="35458"/>
                </a:lnTo>
                <a:lnTo>
                  <a:pt x="22860" y="41694"/>
                </a:lnTo>
                <a:lnTo>
                  <a:pt x="25400" y="46939"/>
                </a:lnTo>
                <a:lnTo>
                  <a:pt x="27940" y="51727"/>
                </a:lnTo>
                <a:lnTo>
                  <a:pt x="31750" y="56591"/>
                </a:lnTo>
                <a:lnTo>
                  <a:pt x="33020" y="61620"/>
                </a:lnTo>
                <a:lnTo>
                  <a:pt x="35560" y="67348"/>
                </a:lnTo>
                <a:lnTo>
                  <a:pt x="35560" y="72694"/>
                </a:lnTo>
                <a:lnTo>
                  <a:pt x="36830" y="79883"/>
                </a:lnTo>
                <a:lnTo>
                  <a:pt x="41910" y="86017"/>
                </a:lnTo>
                <a:lnTo>
                  <a:pt x="48260" y="89966"/>
                </a:lnTo>
                <a:lnTo>
                  <a:pt x="55880" y="90576"/>
                </a:lnTo>
                <a:lnTo>
                  <a:pt x="55880" y="90335"/>
                </a:lnTo>
                <a:lnTo>
                  <a:pt x="57150" y="90893"/>
                </a:lnTo>
                <a:lnTo>
                  <a:pt x="59690" y="91135"/>
                </a:lnTo>
                <a:lnTo>
                  <a:pt x="54610" y="99123"/>
                </a:lnTo>
                <a:lnTo>
                  <a:pt x="54610" y="100304"/>
                </a:lnTo>
                <a:lnTo>
                  <a:pt x="59690" y="104724"/>
                </a:lnTo>
                <a:lnTo>
                  <a:pt x="62230" y="106946"/>
                </a:lnTo>
                <a:lnTo>
                  <a:pt x="63500" y="107556"/>
                </a:lnTo>
                <a:lnTo>
                  <a:pt x="63500" y="108381"/>
                </a:lnTo>
                <a:lnTo>
                  <a:pt x="66040" y="114820"/>
                </a:lnTo>
                <a:lnTo>
                  <a:pt x="71120" y="118071"/>
                </a:lnTo>
                <a:lnTo>
                  <a:pt x="77470" y="119900"/>
                </a:lnTo>
                <a:lnTo>
                  <a:pt x="83820" y="122047"/>
                </a:lnTo>
                <a:lnTo>
                  <a:pt x="83820" y="122491"/>
                </a:lnTo>
                <a:lnTo>
                  <a:pt x="85090" y="122110"/>
                </a:lnTo>
                <a:lnTo>
                  <a:pt x="86360" y="123380"/>
                </a:lnTo>
                <a:lnTo>
                  <a:pt x="78740" y="127876"/>
                </a:lnTo>
                <a:lnTo>
                  <a:pt x="83820" y="128257"/>
                </a:lnTo>
                <a:lnTo>
                  <a:pt x="85090" y="132575"/>
                </a:lnTo>
                <a:lnTo>
                  <a:pt x="86360" y="136423"/>
                </a:lnTo>
                <a:lnTo>
                  <a:pt x="86360" y="140131"/>
                </a:lnTo>
                <a:lnTo>
                  <a:pt x="91440" y="138747"/>
                </a:lnTo>
                <a:lnTo>
                  <a:pt x="93980" y="137833"/>
                </a:lnTo>
                <a:lnTo>
                  <a:pt x="96520" y="136956"/>
                </a:lnTo>
                <a:lnTo>
                  <a:pt x="97790" y="138925"/>
                </a:lnTo>
                <a:lnTo>
                  <a:pt x="91440" y="145453"/>
                </a:lnTo>
                <a:lnTo>
                  <a:pt x="93980" y="147472"/>
                </a:lnTo>
                <a:lnTo>
                  <a:pt x="96520" y="149326"/>
                </a:lnTo>
                <a:lnTo>
                  <a:pt x="97790" y="150634"/>
                </a:lnTo>
                <a:lnTo>
                  <a:pt x="102870" y="155854"/>
                </a:lnTo>
                <a:lnTo>
                  <a:pt x="114300" y="169341"/>
                </a:lnTo>
                <a:lnTo>
                  <a:pt x="118110" y="174142"/>
                </a:lnTo>
                <a:lnTo>
                  <a:pt x="125730" y="173850"/>
                </a:lnTo>
                <a:lnTo>
                  <a:pt x="133350" y="173609"/>
                </a:lnTo>
                <a:lnTo>
                  <a:pt x="125730" y="178396"/>
                </a:lnTo>
                <a:lnTo>
                  <a:pt x="128270" y="179984"/>
                </a:lnTo>
                <a:lnTo>
                  <a:pt x="130810" y="184454"/>
                </a:lnTo>
                <a:lnTo>
                  <a:pt x="133350" y="187731"/>
                </a:lnTo>
                <a:lnTo>
                  <a:pt x="134620" y="189369"/>
                </a:lnTo>
                <a:lnTo>
                  <a:pt x="140970" y="195897"/>
                </a:lnTo>
                <a:lnTo>
                  <a:pt x="144780" y="197091"/>
                </a:lnTo>
                <a:lnTo>
                  <a:pt x="149860" y="199859"/>
                </a:lnTo>
                <a:lnTo>
                  <a:pt x="152400" y="201091"/>
                </a:lnTo>
                <a:lnTo>
                  <a:pt x="151130" y="211086"/>
                </a:lnTo>
                <a:lnTo>
                  <a:pt x="158750" y="213321"/>
                </a:lnTo>
                <a:lnTo>
                  <a:pt x="166370" y="220027"/>
                </a:lnTo>
                <a:lnTo>
                  <a:pt x="167640" y="221919"/>
                </a:lnTo>
                <a:lnTo>
                  <a:pt x="175260" y="233248"/>
                </a:lnTo>
                <a:lnTo>
                  <a:pt x="205740" y="267881"/>
                </a:lnTo>
                <a:lnTo>
                  <a:pt x="217170" y="278130"/>
                </a:lnTo>
                <a:lnTo>
                  <a:pt x="220980" y="281647"/>
                </a:lnTo>
                <a:lnTo>
                  <a:pt x="222250" y="282816"/>
                </a:lnTo>
                <a:lnTo>
                  <a:pt x="227330" y="287655"/>
                </a:lnTo>
                <a:lnTo>
                  <a:pt x="231140" y="292481"/>
                </a:lnTo>
                <a:lnTo>
                  <a:pt x="232410" y="293890"/>
                </a:lnTo>
                <a:lnTo>
                  <a:pt x="234950" y="294398"/>
                </a:lnTo>
                <a:lnTo>
                  <a:pt x="236220" y="295719"/>
                </a:lnTo>
                <a:lnTo>
                  <a:pt x="237490" y="296748"/>
                </a:lnTo>
                <a:lnTo>
                  <a:pt x="242570" y="300888"/>
                </a:lnTo>
                <a:lnTo>
                  <a:pt x="250190" y="304774"/>
                </a:lnTo>
                <a:lnTo>
                  <a:pt x="260350" y="319354"/>
                </a:lnTo>
                <a:lnTo>
                  <a:pt x="261620" y="321170"/>
                </a:lnTo>
                <a:lnTo>
                  <a:pt x="266700" y="325996"/>
                </a:lnTo>
                <a:lnTo>
                  <a:pt x="271780" y="331089"/>
                </a:lnTo>
                <a:lnTo>
                  <a:pt x="274320" y="333527"/>
                </a:lnTo>
                <a:lnTo>
                  <a:pt x="276860" y="335965"/>
                </a:lnTo>
                <a:lnTo>
                  <a:pt x="287020" y="345516"/>
                </a:lnTo>
                <a:lnTo>
                  <a:pt x="293370" y="351091"/>
                </a:lnTo>
                <a:lnTo>
                  <a:pt x="299720" y="356616"/>
                </a:lnTo>
                <a:lnTo>
                  <a:pt x="300990" y="357619"/>
                </a:lnTo>
                <a:lnTo>
                  <a:pt x="302260" y="358622"/>
                </a:lnTo>
                <a:lnTo>
                  <a:pt x="309880" y="364642"/>
                </a:lnTo>
                <a:lnTo>
                  <a:pt x="312420" y="366039"/>
                </a:lnTo>
                <a:lnTo>
                  <a:pt x="313690" y="366737"/>
                </a:lnTo>
                <a:lnTo>
                  <a:pt x="318770" y="370992"/>
                </a:lnTo>
                <a:lnTo>
                  <a:pt x="321310" y="373024"/>
                </a:lnTo>
                <a:lnTo>
                  <a:pt x="322580" y="374345"/>
                </a:lnTo>
                <a:lnTo>
                  <a:pt x="323850" y="375666"/>
                </a:lnTo>
                <a:lnTo>
                  <a:pt x="323850" y="377113"/>
                </a:lnTo>
                <a:lnTo>
                  <a:pt x="325120" y="377253"/>
                </a:lnTo>
                <a:lnTo>
                  <a:pt x="332740" y="378637"/>
                </a:lnTo>
                <a:lnTo>
                  <a:pt x="337820" y="384924"/>
                </a:lnTo>
                <a:lnTo>
                  <a:pt x="347980" y="391629"/>
                </a:lnTo>
                <a:lnTo>
                  <a:pt x="350520" y="395160"/>
                </a:lnTo>
                <a:lnTo>
                  <a:pt x="354330" y="397979"/>
                </a:lnTo>
                <a:lnTo>
                  <a:pt x="359410" y="402628"/>
                </a:lnTo>
                <a:lnTo>
                  <a:pt x="370840" y="411861"/>
                </a:lnTo>
                <a:lnTo>
                  <a:pt x="377190" y="416560"/>
                </a:lnTo>
                <a:lnTo>
                  <a:pt x="383540" y="422579"/>
                </a:lnTo>
                <a:lnTo>
                  <a:pt x="387350" y="426186"/>
                </a:lnTo>
                <a:lnTo>
                  <a:pt x="392430" y="430504"/>
                </a:lnTo>
                <a:lnTo>
                  <a:pt x="410210" y="445541"/>
                </a:lnTo>
                <a:lnTo>
                  <a:pt x="421640" y="455066"/>
                </a:lnTo>
                <a:lnTo>
                  <a:pt x="430530" y="463219"/>
                </a:lnTo>
                <a:lnTo>
                  <a:pt x="440690" y="471220"/>
                </a:lnTo>
                <a:lnTo>
                  <a:pt x="450850" y="479107"/>
                </a:lnTo>
                <a:lnTo>
                  <a:pt x="464820" y="489635"/>
                </a:lnTo>
                <a:lnTo>
                  <a:pt x="469900" y="491159"/>
                </a:lnTo>
                <a:lnTo>
                  <a:pt x="471170" y="491883"/>
                </a:lnTo>
                <a:lnTo>
                  <a:pt x="473710" y="493331"/>
                </a:lnTo>
                <a:lnTo>
                  <a:pt x="474980" y="493864"/>
                </a:lnTo>
                <a:lnTo>
                  <a:pt x="474980" y="494804"/>
                </a:lnTo>
                <a:lnTo>
                  <a:pt x="476250" y="495693"/>
                </a:lnTo>
                <a:lnTo>
                  <a:pt x="477520" y="496976"/>
                </a:lnTo>
                <a:lnTo>
                  <a:pt x="477520" y="498690"/>
                </a:lnTo>
                <a:lnTo>
                  <a:pt x="478790" y="499719"/>
                </a:lnTo>
                <a:lnTo>
                  <a:pt x="483870" y="504113"/>
                </a:lnTo>
                <a:lnTo>
                  <a:pt x="495300" y="512813"/>
                </a:lnTo>
                <a:lnTo>
                  <a:pt x="501650" y="518756"/>
                </a:lnTo>
                <a:lnTo>
                  <a:pt x="502920" y="520966"/>
                </a:lnTo>
                <a:lnTo>
                  <a:pt x="509270" y="526402"/>
                </a:lnTo>
                <a:lnTo>
                  <a:pt x="511810" y="528243"/>
                </a:lnTo>
                <a:lnTo>
                  <a:pt x="519430" y="533781"/>
                </a:lnTo>
                <a:lnTo>
                  <a:pt x="519430" y="534136"/>
                </a:lnTo>
                <a:lnTo>
                  <a:pt x="520700" y="534073"/>
                </a:lnTo>
                <a:lnTo>
                  <a:pt x="520700" y="534454"/>
                </a:lnTo>
                <a:lnTo>
                  <a:pt x="523240" y="538099"/>
                </a:lnTo>
                <a:lnTo>
                  <a:pt x="525780" y="541756"/>
                </a:lnTo>
                <a:lnTo>
                  <a:pt x="530860" y="547420"/>
                </a:lnTo>
                <a:lnTo>
                  <a:pt x="538480" y="552183"/>
                </a:lnTo>
                <a:lnTo>
                  <a:pt x="544830" y="556704"/>
                </a:lnTo>
                <a:lnTo>
                  <a:pt x="552450" y="561047"/>
                </a:lnTo>
                <a:lnTo>
                  <a:pt x="560070" y="564756"/>
                </a:lnTo>
                <a:lnTo>
                  <a:pt x="567690" y="568007"/>
                </a:lnTo>
                <a:lnTo>
                  <a:pt x="575310" y="570941"/>
                </a:lnTo>
                <a:lnTo>
                  <a:pt x="582930" y="573468"/>
                </a:lnTo>
                <a:lnTo>
                  <a:pt x="585470" y="570649"/>
                </a:lnTo>
                <a:lnTo>
                  <a:pt x="586740" y="569226"/>
                </a:lnTo>
                <a:lnTo>
                  <a:pt x="586740" y="561505"/>
                </a:lnTo>
                <a:lnTo>
                  <a:pt x="585470" y="550621"/>
                </a:lnTo>
                <a:lnTo>
                  <a:pt x="588010" y="547751"/>
                </a:lnTo>
                <a:lnTo>
                  <a:pt x="600710" y="548627"/>
                </a:lnTo>
                <a:lnTo>
                  <a:pt x="603250" y="549160"/>
                </a:lnTo>
                <a:lnTo>
                  <a:pt x="609600" y="549071"/>
                </a:lnTo>
                <a:lnTo>
                  <a:pt x="610870" y="548182"/>
                </a:lnTo>
                <a:lnTo>
                  <a:pt x="614680" y="544080"/>
                </a:lnTo>
                <a:lnTo>
                  <a:pt x="618490" y="537565"/>
                </a:lnTo>
                <a:lnTo>
                  <a:pt x="618490" y="530618"/>
                </a:lnTo>
                <a:close/>
              </a:path>
            </a:pathLst>
          </a:custGeom>
          <a:solidFill>
            <a:srgbClr val="4B3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40328" y="1480400"/>
            <a:ext cx="829310" cy="266065"/>
          </a:xfrm>
          <a:custGeom>
            <a:avLst/>
            <a:gdLst/>
            <a:ahLst/>
            <a:cxnLst/>
            <a:rect l="l" t="t" r="r" b="b"/>
            <a:pathLst>
              <a:path w="829310" h="266064">
                <a:moveTo>
                  <a:pt x="361950" y="60248"/>
                </a:moveTo>
                <a:lnTo>
                  <a:pt x="359410" y="60020"/>
                </a:lnTo>
                <a:lnTo>
                  <a:pt x="355600" y="61023"/>
                </a:lnTo>
                <a:lnTo>
                  <a:pt x="346710" y="62128"/>
                </a:lnTo>
                <a:lnTo>
                  <a:pt x="339090" y="61887"/>
                </a:lnTo>
                <a:lnTo>
                  <a:pt x="331470" y="60617"/>
                </a:lnTo>
                <a:lnTo>
                  <a:pt x="323850" y="58572"/>
                </a:lnTo>
                <a:lnTo>
                  <a:pt x="317500" y="56781"/>
                </a:lnTo>
                <a:lnTo>
                  <a:pt x="311150" y="55664"/>
                </a:lnTo>
                <a:lnTo>
                  <a:pt x="304800" y="53695"/>
                </a:lnTo>
                <a:lnTo>
                  <a:pt x="300990" y="52463"/>
                </a:lnTo>
                <a:lnTo>
                  <a:pt x="293370" y="48031"/>
                </a:lnTo>
                <a:lnTo>
                  <a:pt x="283210" y="51828"/>
                </a:lnTo>
                <a:lnTo>
                  <a:pt x="273050" y="51777"/>
                </a:lnTo>
                <a:lnTo>
                  <a:pt x="262890" y="48310"/>
                </a:lnTo>
                <a:lnTo>
                  <a:pt x="252730" y="41884"/>
                </a:lnTo>
                <a:lnTo>
                  <a:pt x="250190" y="53378"/>
                </a:lnTo>
                <a:lnTo>
                  <a:pt x="241300" y="45999"/>
                </a:lnTo>
                <a:lnTo>
                  <a:pt x="229870" y="46761"/>
                </a:lnTo>
                <a:lnTo>
                  <a:pt x="217170" y="42799"/>
                </a:lnTo>
                <a:lnTo>
                  <a:pt x="217170" y="39001"/>
                </a:lnTo>
                <a:lnTo>
                  <a:pt x="215900" y="36233"/>
                </a:lnTo>
                <a:lnTo>
                  <a:pt x="213360" y="37096"/>
                </a:lnTo>
                <a:lnTo>
                  <a:pt x="210820" y="42202"/>
                </a:lnTo>
                <a:lnTo>
                  <a:pt x="209550" y="41732"/>
                </a:lnTo>
                <a:lnTo>
                  <a:pt x="205740" y="36385"/>
                </a:lnTo>
                <a:lnTo>
                  <a:pt x="203200" y="34950"/>
                </a:lnTo>
                <a:lnTo>
                  <a:pt x="200660" y="32562"/>
                </a:lnTo>
                <a:lnTo>
                  <a:pt x="200660" y="37388"/>
                </a:lnTo>
                <a:lnTo>
                  <a:pt x="199390" y="38379"/>
                </a:lnTo>
                <a:lnTo>
                  <a:pt x="193040" y="35648"/>
                </a:lnTo>
                <a:lnTo>
                  <a:pt x="186690" y="32829"/>
                </a:lnTo>
                <a:lnTo>
                  <a:pt x="179070" y="29768"/>
                </a:lnTo>
                <a:lnTo>
                  <a:pt x="176530" y="29629"/>
                </a:lnTo>
                <a:lnTo>
                  <a:pt x="171450" y="32918"/>
                </a:lnTo>
                <a:lnTo>
                  <a:pt x="168910" y="32118"/>
                </a:lnTo>
                <a:lnTo>
                  <a:pt x="158750" y="27444"/>
                </a:lnTo>
                <a:lnTo>
                  <a:pt x="151130" y="28943"/>
                </a:lnTo>
                <a:lnTo>
                  <a:pt x="143510" y="27825"/>
                </a:lnTo>
                <a:lnTo>
                  <a:pt x="138430" y="27444"/>
                </a:lnTo>
                <a:lnTo>
                  <a:pt x="132080" y="27305"/>
                </a:lnTo>
                <a:lnTo>
                  <a:pt x="125730" y="26047"/>
                </a:lnTo>
                <a:lnTo>
                  <a:pt x="120650" y="22339"/>
                </a:lnTo>
                <a:lnTo>
                  <a:pt x="119380" y="21183"/>
                </a:lnTo>
                <a:lnTo>
                  <a:pt x="116840" y="20066"/>
                </a:lnTo>
                <a:lnTo>
                  <a:pt x="115570" y="20218"/>
                </a:lnTo>
                <a:lnTo>
                  <a:pt x="107950" y="20929"/>
                </a:lnTo>
                <a:lnTo>
                  <a:pt x="101600" y="17894"/>
                </a:lnTo>
                <a:lnTo>
                  <a:pt x="88900" y="13868"/>
                </a:lnTo>
                <a:lnTo>
                  <a:pt x="82550" y="13754"/>
                </a:lnTo>
                <a:lnTo>
                  <a:pt x="74930" y="13042"/>
                </a:lnTo>
                <a:lnTo>
                  <a:pt x="69850" y="14605"/>
                </a:lnTo>
                <a:lnTo>
                  <a:pt x="67310" y="7200"/>
                </a:lnTo>
                <a:lnTo>
                  <a:pt x="62230" y="7289"/>
                </a:lnTo>
                <a:lnTo>
                  <a:pt x="53340" y="5346"/>
                </a:lnTo>
                <a:lnTo>
                  <a:pt x="48260" y="3962"/>
                </a:lnTo>
                <a:lnTo>
                  <a:pt x="38100" y="1930"/>
                </a:lnTo>
                <a:lnTo>
                  <a:pt x="33020" y="0"/>
                </a:lnTo>
                <a:lnTo>
                  <a:pt x="30480" y="7200"/>
                </a:lnTo>
                <a:lnTo>
                  <a:pt x="24130" y="25"/>
                </a:lnTo>
                <a:lnTo>
                  <a:pt x="22860" y="139"/>
                </a:lnTo>
                <a:lnTo>
                  <a:pt x="24130" y="1701"/>
                </a:lnTo>
                <a:lnTo>
                  <a:pt x="24130" y="8483"/>
                </a:lnTo>
                <a:lnTo>
                  <a:pt x="27940" y="13868"/>
                </a:lnTo>
                <a:lnTo>
                  <a:pt x="19050" y="13487"/>
                </a:lnTo>
                <a:lnTo>
                  <a:pt x="17780" y="15722"/>
                </a:lnTo>
                <a:lnTo>
                  <a:pt x="17780" y="16167"/>
                </a:lnTo>
                <a:lnTo>
                  <a:pt x="21590" y="22860"/>
                </a:lnTo>
                <a:lnTo>
                  <a:pt x="15240" y="25628"/>
                </a:lnTo>
                <a:lnTo>
                  <a:pt x="12700" y="31089"/>
                </a:lnTo>
                <a:lnTo>
                  <a:pt x="11430" y="33235"/>
                </a:lnTo>
                <a:lnTo>
                  <a:pt x="12700" y="34556"/>
                </a:lnTo>
                <a:lnTo>
                  <a:pt x="15240" y="44856"/>
                </a:lnTo>
                <a:lnTo>
                  <a:pt x="20320" y="51993"/>
                </a:lnTo>
                <a:lnTo>
                  <a:pt x="21590" y="52451"/>
                </a:lnTo>
                <a:lnTo>
                  <a:pt x="24130" y="53378"/>
                </a:lnTo>
                <a:lnTo>
                  <a:pt x="26670" y="55283"/>
                </a:lnTo>
                <a:lnTo>
                  <a:pt x="20320" y="61836"/>
                </a:lnTo>
                <a:lnTo>
                  <a:pt x="16510" y="61518"/>
                </a:lnTo>
                <a:lnTo>
                  <a:pt x="5080" y="50050"/>
                </a:lnTo>
                <a:lnTo>
                  <a:pt x="0" y="53962"/>
                </a:lnTo>
                <a:lnTo>
                  <a:pt x="0" y="66776"/>
                </a:lnTo>
                <a:lnTo>
                  <a:pt x="1270" y="72250"/>
                </a:lnTo>
                <a:lnTo>
                  <a:pt x="3810" y="78562"/>
                </a:lnTo>
                <a:lnTo>
                  <a:pt x="5080" y="79946"/>
                </a:lnTo>
                <a:lnTo>
                  <a:pt x="13970" y="79336"/>
                </a:lnTo>
                <a:lnTo>
                  <a:pt x="16510" y="87439"/>
                </a:lnTo>
                <a:lnTo>
                  <a:pt x="26670" y="89928"/>
                </a:lnTo>
                <a:lnTo>
                  <a:pt x="27940" y="90233"/>
                </a:lnTo>
                <a:lnTo>
                  <a:pt x="30480" y="90855"/>
                </a:lnTo>
                <a:lnTo>
                  <a:pt x="35560" y="94881"/>
                </a:lnTo>
                <a:lnTo>
                  <a:pt x="43180" y="96697"/>
                </a:lnTo>
                <a:lnTo>
                  <a:pt x="50800" y="98844"/>
                </a:lnTo>
                <a:lnTo>
                  <a:pt x="59690" y="100749"/>
                </a:lnTo>
                <a:lnTo>
                  <a:pt x="67310" y="102603"/>
                </a:lnTo>
                <a:lnTo>
                  <a:pt x="76200" y="104584"/>
                </a:lnTo>
                <a:lnTo>
                  <a:pt x="82550" y="106311"/>
                </a:lnTo>
                <a:lnTo>
                  <a:pt x="93980" y="110070"/>
                </a:lnTo>
                <a:lnTo>
                  <a:pt x="100330" y="111785"/>
                </a:lnTo>
                <a:lnTo>
                  <a:pt x="107950" y="113385"/>
                </a:lnTo>
                <a:lnTo>
                  <a:pt x="114300" y="114846"/>
                </a:lnTo>
                <a:lnTo>
                  <a:pt x="129540" y="118135"/>
                </a:lnTo>
                <a:lnTo>
                  <a:pt x="139700" y="120421"/>
                </a:lnTo>
                <a:lnTo>
                  <a:pt x="144780" y="121894"/>
                </a:lnTo>
                <a:lnTo>
                  <a:pt x="156210" y="124282"/>
                </a:lnTo>
                <a:lnTo>
                  <a:pt x="163830" y="125628"/>
                </a:lnTo>
                <a:lnTo>
                  <a:pt x="170180" y="126873"/>
                </a:lnTo>
                <a:lnTo>
                  <a:pt x="177800" y="127952"/>
                </a:lnTo>
                <a:lnTo>
                  <a:pt x="184150" y="128625"/>
                </a:lnTo>
                <a:lnTo>
                  <a:pt x="196850" y="129603"/>
                </a:lnTo>
                <a:lnTo>
                  <a:pt x="203200" y="130327"/>
                </a:lnTo>
                <a:lnTo>
                  <a:pt x="208280" y="131089"/>
                </a:lnTo>
                <a:lnTo>
                  <a:pt x="213360" y="133362"/>
                </a:lnTo>
                <a:lnTo>
                  <a:pt x="219710" y="135293"/>
                </a:lnTo>
                <a:lnTo>
                  <a:pt x="223520" y="135890"/>
                </a:lnTo>
                <a:lnTo>
                  <a:pt x="231140" y="134061"/>
                </a:lnTo>
                <a:lnTo>
                  <a:pt x="236220" y="133388"/>
                </a:lnTo>
                <a:lnTo>
                  <a:pt x="246380" y="138595"/>
                </a:lnTo>
                <a:lnTo>
                  <a:pt x="250190" y="137858"/>
                </a:lnTo>
                <a:lnTo>
                  <a:pt x="256540" y="138442"/>
                </a:lnTo>
                <a:lnTo>
                  <a:pt x="257810" y="138887"/>
                </a:lnTo>
                <a:lnTo>
                  <a:pt x="260350" y="140614"/>
                </a:lnTo>
                <a:lnTo>
                  <a:pt x="264160" y="140563"/>
                </a:lnTo>
                <a:lnTo>
                  <a:pt x="270510" y="140703"/>
                </a:lnTo>
                <a:lnTo>
                  <a:pt x="276860" y="141439"/>
                </a:lnTo>
                <a:lnTo>
                  <a:pt x="283210" y="142722"/>
                </a:lnTo>
                <a:lnTo>
                  <a:pt x="289560" y="144526"/>
                </a:lnTo>
                <a:lnTo>
                  <a:pt x="297180" y="146329"/>
                </a:lnTo>
                <a:lnTo>
                  <a:pt x="304800" y="147370"/>
                </a:lnTo>
                <a:lnTo>
                  <a:pt x="312420" y="148094"/>
                </a:lnTo>
                <a:lnTo>
                  <a:pt x="320040" y="148932"/>
                </a:lnTo>
                <a:lnTo>
                  <a:pt x="323850" y="149491"/>
                </a:lnTo>
                <a:lnTo>
                  <a:pt x="327660" y="150266"/>
                </a:lnTo>
                <a:lnTo>
                  <a:pt x="345440" y="154228"/>
                </a:lnTo>
                <a:lnTo>
                  <a:pt x="350520" y="155867"/>
                </a:lnTo>
                <a:lnTo>
                  <a:pt x="361950" y="159385"/>
                </a:lnTo>
                <a:lnTo>
                  <a:pt x="361950" y="65570"/>
                </a:lnTo>
                <a:lnTo>
                  <a:pt x="361950" y="60248"/>
                </a:lnTo>
                <a:close/>
              </a:path>
              <a:path w="829310" h="266064">
                <a:moveTo>
                  <a:pt x="611517" y="126301"/>
                </a:moveTo>
                <a:lnTo>
                  <a:pt x="611339" y="123888"/>
                </a:lnTo>
                <a:lnTo>
                  <a:pt x="605574" y="121780"/>
                </a:lnTo>
                <a:lnTo>
                  <a:pt x="602691" y="120751"/>
                </a:lnTo>
                <a:lnTo>
                  <a:pt x="601395" y="122453"/>
                </a:lnTo>
                <a:lnTo>
                  <a:pt x="602640" y="124307"/>
                </a:lnTo>
                <a:lnTo>
                  <a:pt x="603516" y="127101"/>
                </a:lnTo>
                <a:lnTo>
                  <a:pt x="606869" y="128422"/>
                </a:lnTo>
                <a:lnTo>
                  <a:pt x="609371" y="126885"/>
                </a:lnTo>
                <a:lnTo>
                  <a:pt x="611517" y="126301"/>
                </a:lnTo>
                <a:close/>
              </a:path>
              <a:path w="829310" h="266064">
                <a:moveTo>
                  <a:pt x="633463" y="138049"/>
                </a:moveTo>
                <a:close/>
              </a:path>
              <a:path w="829310" h="266064">
                <a:moveTo>
                  <a:pt x="640702" y="131356"/>
                </a:moveTo>
                <a:lnTo>
                  <a:pt x="636905" y="130746"/>
                </a:lnTo>
                <a:lnTo>
                  <a:pt x="631558" y="129832"/>
                </a:lnTo>
                <a:lnTo>
                  <a:pt x="633501" y="137998"/>
                </a:lnTo>
                <a:lnTo>
                  <a:pt x="640702" y="131356"/>
                </a:lnTo>
                <a:close/>
              </a:path>
              <a:path w="829310" h="266064">
                <a:moveTo>
                  <a:pt x="829310" y="257340"/>
                </a:moveTo>
                <a:lnTo>
                  <a:pt x="828040" y="255168"/>
                </a:lnTo>
                <a:lnTo>
                  <a:pt x="826770" y="252615"/>
                </a:lnTo>
                <a:lnTo>
                  <a:pt x="820420" y="252552"/>
                </a:lnTo>
                <a:lnTo>
                  <a:pt x="817880" y="251053"/>
                </a:lnTo>
                <a:lnTo>
                  <a:pt x="815340" y="246176"/>
                </a:lnTo>
                <a:lnTo>
                  <a:pt x="812800" y="245910"/>
                </a:lnTo>
                <a:lnTo>
                  <a:pt x="805180" y="243878"/>
                </a:lnTo>
                <a:lnTo>
                  <a:pt x="802640" y="243065"/>
                </a:lnTo>
                <a:lnTo>
                  <a:pt x="803910" y="240880"/>
                </a:lnTo>
                <a:lnTo>
                  <a:pt x="805180" y="238823"/>
                </a:lnTo>
                <a:lnTo>
                  <a:pt x="800100" y="232854"/>
                </a:lnTo>
                <a:lnTo>
                  <a:pt x="802640" y="228600"/>
                </a:lnTo>
                <a:lnTo>
                  <a:pt x="807720" y="219456"/>
                </a:lnTo>
                <a:lnTo>
                  <a:pt x="806450" y="215696"/>
                </a:lnTo>
                <a:lnTo>
                  <a:pt x="798830" y="210731"/>
                </a:lnTo>
                <a:lnTo>
                  <a:pt x="797560" y="206933"/>
                </a:lnTo>
                <a:lnTo>
                  <a:pt x="793750" y="203047"/>
                </a:lnTo>
                <a:lnTo>
                  <a:pt x="793750" y="202171"/>
                </a:lnTo>
                <a:lnTo>
                  <a:pt x="791210" y="200736"/>
                </a:lnTo>
                <a:lnTo>
                  <a:pt x="789940" y="200494"/>
                </a:lnTo>
                <a:lnTo>
                  <a:pt x="783590" y="195414"/>
                </a:lnTo>
                <a:lnTo>
                  <a:pt x="778510" y="191033"/>
                </a:lnTo>
                <a:lnTo>
                  <a:pt x="773430" y="186804"/>
                </a:lnTo>
                <a:lnTo>
                  <a:pt x="768350" y="182918"/>
                </a:lnTo>
                <a:lnTo>
                  <a:pt x="762000" y="179362"/>
                </a:lnTo>
                <a:lnTo>
                  <a:pt x="755650" y="176136"/>
                </a:lnTo>
                <a:lnTo>
                  <a:pt x="744220" y="170040"/>
                </a:lnTo>
                <a:lnTo>
                  <a:pt x="737870" y="166903"/>
                </a:lnTo>
                <a:lnTo>
                  <a:pt x="731520" y="164045"/>
                </a:lnTo>
                <a:lnTo>
                  <a:pt x="718820" y="158546"/>
                </a:lnTo>
                <a:lnTo>
                  <a:pt x="713740" y="155879"/>
                </a:lnTo>
                <a:lnTo>
                  <a:pt x="703580" y="151523"/>
                </a:lnTo>
                <a:lnTo>
                  <a:pt x="698500" y="149491"/>
                </a:lnTo>
                <a:lnTo>
                  <a:pt x="690880" y="147789"/>
                </a:lnTo>
                <a:lnTo>
                  <a:pt x="688340" y="149644"/>
                </a:lnTo>
                <a:lnTo>
                  <a:pt x="684530" y="151587"/>
                </a:lnTo>
                <a:lnTo>
                  <a:pt x="683260" y="152844"/>
                </a:lnTo>
                <a:lnTo>
                  <a:pt x="681990" y="153936"/>
                </a:lnTo>
                <a:lnTo>
                  <a:pt x="681990" y="151993"/>
                </a:lnTo>
                <a:lnTo>
                  <a:pt x="679450" y="150050"/>
                </a:lnTo>
                <a:lnTo>
                  <a:pt x="679450" y="142290"/>
                </a:lnTo>
                <a:lnTo>
                  <a:pt x="674370" y="143116"/>
                </a:lnTo>
                <a:lnTo>
                  <a:pt x="669290" y="139966"/>
                </a:lnTo>
                <a:lnTo>
                  <a:pt x="666750" y="140093"/>
                </a:lnTo>
                <a:lnTo>
                  <a:pt x="664210" y="139560"/>
                </a:lnTo>
                <a:lnTo>
                  <a:pt x="660400" y="147612"/>
                </a:lnTo>
                <a:lnTo>
                  <a:pt x="660400" y="147205"/>
                </a:lnTo>
                <a:lnTo>
                  <a:pt x="647700" y="140906"/>
                </a:lnTo>
                <a:lnTo>
                  <a:pt x="642620" y="140652"/>
                </a:lnTo>
                <a:lnTo>
                  <a:pt x="633730" y="138328"/>
                </a:lnTo>
                <a:lnTo>
                  <a:pt x="632460" y="137769"/>
                </a:lnTo>
                <a:lnTo>
                  <a:pt x="632460" y="138125"/>
                </a:lnTo>
                <a:lnTo>
                  <a:pt x="626110" y="136715"/>
                </a:lnTo>
                <a:lnTo>
                  <a:pt x="621030" y="135318"/>
                </a:lnTo>
                <a:lnTo>
                  <a:pt x="614680" y="133870"/>
                </a:lnTo>
                <a:lnTo>
                  <a:pt x="608330" y="132245"/>
                </a:lnTo>
                <a:lnTo>
                  <a:pt x="601980" y="130365"/>
                </a:lnTo>
                <a:lnTo>
                  <a:pt x="595630" y="128308"/>
                </a:lnTo>
                <a:lnTo>
                  <a:pt x="582930" y="123977"/>
                </a:lnTo>
                <a:lnTo>
                  <a:pt x="585470" y="117284"/>
                </a:lnTo>
                <a:lnTo>
                  <a:pt x="581660" y="115697"/>
                </a:lnTo>
                <a:lnTo>
                  <a:pt x="577850" y="113080"/>
                </a:lnTo>
                <a:lnTo>
                  <a:pt x="570230" y="120015"/>
                </a:lnTo>
                <a:lnTo>
                  <a:pt x="558800" y="118097"/>
                </a:lnTo>
                <a:lnTo>
                  <a:pt x="554990" y="115100"/>
                </a:lnTo>
                <a:lnTo>
                  <a:pt x="556260" y="114579"/>
                </a:lnTo>
                <a:lnTo>
                  <a:pt x="556260" y="114134"/>
                </a:lnTo>
                <a:lnTo>
                  <a:pt x="557530" y="112547"/>
                </a:lnTo>
                <a:lnTo>
                  <a:pt x="558800" y="111493"/>
                </a:lnTo>
                <a:lnTo>
                  <a:pt x="560070" y="110020"/>
                </a:lnTo>
                <a:lnTo>
                  <a:pt x="558800" y="108458"/>
                </a:lnTo>
                <a:lnTo>
                  <a:pt x="556260" y="108966"/>
                </a:lnTo>
                <a:lnTo>
                  <a:pt x="554990" y="109524"/>
                </a:lnTo>
                <a:lnTo>
                  <a:pt x="552450" y="111658"/>
                </a:lnTo>
                <a:lnTo>
                  <a:pt x="551180" y="114693"/>
                </a:lnTo>
                <a:lnTo>
                  <a:pt x="546100" y="113601"/>
                </a:lnTo>
                <a:lnTo>
                  <a:pt x="542290" y="112191"/>
                </a:lnTo>
                <a:lnTo>
                  <a:pt x="534670" y="105168"/>
                </a:lnTo>
                <a:lnTo>
                  <a:pt x="529590" y="101117"/>
                </a:lnTo>
                <a:lnTo>
                  <a:pt x="520700" y="101142"/>
                </a:lnTo>
                <a:lnTo>
                  <a:pt x="518160" y="100139"/>
                </a:lnTo>
                <a:lnTo>
                  <a:pt x="511810" y="97142"/>
                </a:lnTo>
                <a:lnTo>
                  <a:pt x="508000" y="94208"/>
                </a:lnTo>
                <a:lnTo>
                  <a:pt x="501650" y="92443"/>
                </a:lnTo>
                <a:lnTo>
                  <a:pt x="499110" y="95237"/>
                </a:lnTo>
                <a:lnTo>
                  <a:pt x="496570" y="96469"/>
                </a:lnTo>
                <a:lnTo>
                  <a:pt x="494030" y="96380"/>
                </a:lnTo>
                <a:lnTo>
                  <a:pt x="491490" y="95846"/>
                </a:lnTo>
                <a:lnTo>
                  <a:pt x="483870" y="97078"/>
                </a:lnTo>
                <a:lnTo>
                  <a:pt x="478790" y="94170"/>
                </a:lnTo>
                <a:lnTo>
                  <a:pt x="474980" y="84264"/>
                </a:lnTo>
                <a:lnTo>
                  <a:pt x="466090" y="80124"/>
                </a:lnTo>
                <a:lnTo>
                  <a:pt x="461010" y="80949"/>
                </a:lnTo>
                <a:lnTo>
                  <a:pt x="462280" y="82715"/>
                </a:lnTo>
                <a:lnTo>
                  <a:pt x="463550" y="84035"/>
                </a:lnTo>
                <a:lnTo>
                  <a:pt x="464820" y="86741"/>
                </a:lnTo>
                <a:lnTo>
                  <a:pt x="464820" y="89649"/>
                </a:lnTo>
                <a:lnTo>
                  <a:pt x="463550" y="89382"/>
                </a:lnTo>
                <a:lnTo>
                  <a:pt x="461010" y="89408"/>
                </a:lnTo>
                <a:lnTo>
                  <a:pt x="459740" y="86182"/>
                </a:lnTo>
                <a:lnTo>
                  <a:pt x="454660" y="85293"/>
                </a:lnTo>
                <a:lnTo>
                  <a:pt x="457200" y="80594"/>
                </a:lnTo>
                <a:lnTo>
                  <a:pt x="453390" y="77127"/>
                </a:lnTo>
                <a:lnTo>
                  <a:pt x="450850" y="76454"/>
                </a:lnTo>
                <a:lnTo>
                  <a:pt x="443230" y="74320"/>
                </a:lnTo>
                <a:lnTo>
                  <a:pt x="435610" y="72326"/>
                </a:lnTo>
                <a:lnTo>
                  <a:pt x="427990" y="70358"/>
                </a:lnTo>
                <a:lnTo>
                  <a:pt x="419100" y="68313"/>
                </a:lnTo>
                <a:lnTo>
                  <a:pt x="414020" y="66890"/>
                </a:lnTo>
                <a:lnTo>
                  <a:pt x="411480" y="67983"/>
                </a:lnTo>
                <a:lnTo>
                  <a:pt x="407670" y="73190"/>
                </a:lnTo>
                <a:lnTo>
                  <a:pt x="394970" y="72339"/>
                </a:lnTo>
                <a:lnTo>
                  <a:pt x="382270" y="71335"/>
                </a:lnTo>
                <a:lnTo>
                  <a:pt x="381000" y="69951"/>
                </a:lnTo>
                <a:lnTo>
                  <a:pt x="377190" y="61607"/>
                </a:lnTo>
                <a:lnTo>
                  <a:pt x="373380" y="67919"/>
                </a:lnTo>
                <a:lnTo>
                  <a:pt x="368300" y="67195"/>
                </a:lnTo>
                <a:lnTo>
                  <a:pt x="363220" y="65900"/>
                </a:lnTo>
                <a:lnTo>
                  <a:pt x="363220" y="159778"/>
                </a:lnTo>
                <a:lnTo>
                  <a:pt x="370840" y="161137"/>
                </a:lnTo>
                <a:lnTo>
                  <a:pt x="377190" y="162001"/>
                </a:lnTo>
                <a:lnTo>
                  <a:pt x="383540" y="162458"/>
                </a:lnTo>
                <a:lnTo>
                  <a:pt x="389890" y="162699"/>
                </a:lnTo>
                <a:lnTo>
                  <a:pt x="396240" y="167538"/>
                </a:lnTo>
                <a:lnTo>
                  <a:pt x="407670" y="171450"/>
                </a:lnTo>
                <a:lnTo>
                  <a:pt x="414020" y="172364"/>
                </a:lnTo>
                <a:lnTo>
                  <a:pt x="421640" y="174155"/>
                </a:lnTo>
                <a:lnTo>
                  <a:pt x="424180" y="174358"/>
                </a:lnTo>
                <a:lnTo>
                  <a:pt x="454660" y="183591"/>
                </a:lnTo>
                <a:lnTo>
                  <a:pt x="458470" y="184734"/>
                </a:lnTo>
                <a:lnTo>
                  <a:pt x="458470" y="185064"/>
                </a:lnTo>
                <a:lnTo>
                  <a:pt x="459740" y="184950"/>
                </a:lnTo>
                <a:lnTo>
                  <a:pt x="464820" y="184124"/>
                </a:lnTo>
                <a:lnTo>
                  <a:pt x="468630" y="183502"/>
                </a:lnTo>
                <a:lnTo>
                  <a:pt x="477520" y="185928"/>
                </a:lnTo>
                <a:lnTo>
                  <a:pt x="486410" y="189382"/>
                </a:lnTo>
                <a:lnTo>
                  <a:pt x="495300" y="191033"/>
                </a:lnTo>
                <a:lnTo>
                  <a:pt x="501650" y="190906"/>
                </a:lnTo>
                <a:lnTo>
                  <a:pt x="506730" y="194525"/>
                </a:lnTo>
                <a:lnTo>
                  <a:pt x="513080" y="196227"/>
                </a:lnTo>
                <a:lnTo>
                  <a:pt x="516890" y="197497"/>
                </a:lnTo>
                <a:lnTo>
                  <a:pt x="521970" y="198437"/>
                </a:lnTo>
                <a:lnTo>
                  <a:pt x="527050" y="199618"/>
                </a:lnTo>
                <a:lnTo>
                  <a:pt x="527050" y="199402"/>
                </a:lnTo>
                <a:lnTo>
                  <a:pt x="528320" y="199644"/>
                </a:lnTo>
                <a:lnTo>
                  <a:pt x="537210" y="202882"/>
                </a:lnTo>
                <a:lnTo>
                  <a:pt x="547370" y="204533"/>
                </a:lnTo>
                <a:lnTo>
                  <a:pt x="554990" y="205549"/>
                </a:lnTo>
                <a:lnTo>
                  <a:pt x="557530" y="205879"/>
                </a:lnTo>
                <a:lnTo>
                  <a:pt x="567690" y="208546"/>
                </a:lnTo>
                <a:lnTo>
                  <a:pt x="568960" y="208813"/>
                </a:lnTo>
                <a:lnTo>
                  <a:pt x="568960" y="209524"/>
                </a:lnTo>
                <a:lnTo>
                  <a:pt x="572770" y="214426"/>
                </a:lnTo>
                <a:lnTo>
                  <a:pt x="577850" y="212928"/>
                </a:lnTo>
                <a:lnTo>
                  <a:pt x="582930" y="213233"/>
                </a:lnTo>
                <a:lnTo>
                  <a:pt x="588010" y="213550"/>
                </a:lnTo>
                <a:lnTo>
                  <a:pt x="594360" y="214757"/>
                </a:lnTo>
                <a:lnTo>
                  <a:pt x="600710" y="216395"/>
                </a:lnTo>
                <a:lnTo>
                  <a:pt x="608330" y="218821"/>
                </a:lnTo>
                <a:lnTo>
                  <a:pt x="615950" y="221399"/>
                </a:lnTo>
                <a:lnTo>
                  <a:pt x="624840" y="223951"/>
                </a:lnTo>
                <a:lnTo>
                  <a:pt x="632460" y="226275"/>
                </a:lnTo>
                <a:lnTo>
                  <a:pt x="636270" y="227368"/>
                </a:lnTo>
                <a:lnTo>
                  <a:pt x="641350" y="226479"/>
                </a:lnTo>
                <a:lnTo>
                  <a:pt x="645160" y="229120"/>
                </a:lnTo>
                <a:lnTo>
                  <a:pt x="650240" y="231978"/>
                </a:lnTo>
                <a:lnTo>
                  <a:pt x="656590" y="231152"/>
                </a:lnTo>
                <a:lnTo>
                  <a:pt x="666750" y="233654"/>
                </a:lnTo>
                <a:lnTo>
                  <a:pt x="670560" y="235851"/>
                </a:lnTo>
                <a:lnTo>
                  <a:pt x="680720" y="239382"/>
                </a:lnTo>
                <a:lnTo>
                  <a:pt x="685800" y="241617"/>
                </a:lnTo>
                <a:lnTo>
                  <a:pt x="690880" y="243027"/>
                </a:lnTo>
                <a:lnTo>
                  <a:pt x="699770" y="244970"/>
                </a:lnTo>
                <a:lnTo>
                  <a:pt x="715010" y="248577"/>
                </a:lnTo>
                <a:lnTo>
                  <a:pt x="723900" y="250494"/>
                </a:lnTo>
                <a:lnTo>
                  <a:pt x="726440" y="251320"/>
                </a:lnTo>
                <a:lnTo>
                  <a:pt x="730250" y="253288"/>
                </a:lnTo>
                <a:lnTo>
                  <a:pt x="732790" y="254939"/>
                </a:lnTo>
                <a:lnTo>
                  <a:pt x="741680" y="258648"/>
                </a:lnTo>
                <a:lnTo>
                  <a:pt x="751840" y="260705"/>
                </a:lnTo>
                <a:lnTo>
                  <a:pt x="770890" y="263131"/>
                </a:lnTo>
                <a:lnTo>
                  <a:pt x="773430" y="263575"/>
                </a:lnTo>
                <a:lnTo>
                  <a:pt x="775970" y="264426"/>
                </a:lnTo>
                <a:lnTo>
                  <a:pt x="781050" y="265252"/>
                </a:lnTo>
                <a:lnTo>
                  <a:pt x="783590" y="266014"/>
                </a:lnTo>
                <a:lnTo>
                  <a:pt x="783590" y="265315"/>
                </a:lnTo>
                <a:lnTo>
                  <a:pt x="789940" y="262318"/>
                </a:lnTo>
                <a:lnTo>
                  <a:pt x="796290" y="261073"/>
                </a:lnTo>
                <a:lnTo>
                  <a:pt x="800100" y="261099"/>
                </a:lnTo>
                <a:lnTo>
                  <a:pt x="802640" y="261112"/>
                </a:lnTo>
                <a:lnTo>
                  <a:pt x="808990" y="261924"/>
                </a:lnTo>
                <a:lnTo>
                  <a:pt x="815340" y="262813"/>
                </a:lnTo>
                <a:lnTo>
                  <a:pt x="821690" y="260692"/>
                </a:lnTo>
                <a:lnTo>
                  <a:pt x="828040" y="259549"/>
                </a:lnTo>
                <a:lnTo>
                  <a:pt x="829310" y="257340"/>
                </a:lnTo>
                <a:close/>
              </a:path>
            </a:pathLst>
          </a:custGeom>
          <a:solidFill>
            <a:srgbClr val="4B3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344" y="5754243"/>
            <a:ext cx="6200774" cy="43052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0395" y="5960740"/>
            <a:ext cx="4400549" cy="41052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81649" y="5960740"/>
            <a:ext cx="4362449" cy="410527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23300"/>
              </a:lnSpc>
              <a:spcBef>
                <a:spcPts val="95"/>
              </a:spcBef>
            </a:pPr>
            <a:r>
              <a:rPr spc="405" dirty="0"/>
              <a:t>Es</a:t>
            </a:r>
            <a:r>
              <a:rPr spc="-100" dirty="0"/>
              <a:t> </a:t>
            </a:r>
            <a:r>
              <a:rPr dirty="0"/>
              <a:t>la</a:t>
            </a:r>
            <a:r>
              <a:rPr spc="-95" dirty="0"/>
              <a:t> </a:t>
            </a:r>
            <a:r>
              <a:rPr spc="170" dirty="0"/>
              <a:t>capacidad</a:t>
            </a:r>
            <a:r>
              <a:rPr spc="-95" dirty="0"/>
              <a:t> </a:t>
            </a:r>
            <a:r>
              <a:rPr spc="235" dirty="0"/>
              <a:t>de</a:t>
            </a:r>
            <a:r>
              <a:rPr spc="-100" dirty="0"/>
              <a:t> </a:t>
            </a:r>
            <a:r>
              <a:rPr spc="340" dirty="0"/>
              <a:t>un</a:t>
            </a:r>
            <a:r>
              <a:rPr spc="-95" dirty="0"/>
              <a:t> </a:t>
            </a:r>
            <a:r>
              <a:rPr spc="280" dirty="0"/>
              <a:t>músculo</a:t>
            </a:r>
            <a:r>
              <a:rPr spc="-95" dirty="0"/>
              <a:t> </a:t>
            </a:r>
            <a:r>
              <a:rPr spc="250" dirty="0"/>
              <a:t>o</a:t>
            </a:r>
            <a:r>
              <a:rPr spc="-100" dirty="0"/>
              <a:t> </a:t>
            </a:r>
            <a:r>
              <a:rPr spc="195" dirty="0"/>
              <a:t>grupo</a:t>
            </a:r>
            <a:r>
              <a:rPr spc="-95" dirty="0"/>
              <a:t> </a:t>
            </a:r>
            <a:r>
              <a:rPr spc="229" dirty="0"/>
              <a:t>muscular</a:t>
            </a:r>
            <a:r>
              <a:rPr spc="-95" dirty="0"/>
              <a:t> </a:t>
            </a:r>
            <a:r>
              <a:rPr spc="165" dirty="0"/>
              <a:t>vencer</a:t>
            </a:r>
            <a:r>
              <a:rPr spc="-100" dirty="0"/>
              <a:t> </a:t>
            </a:r>
            <a:r>
              <a:rPr spc="305" dirty="0"/>
              <a:t>una </a:t>
            </a:r>
            <a:r>
              <a:rPr spc="120" dirty="0"/>
              <a:t>resistencia</a:t>
            </a:r>
            <a:r>
              <a:rPr spc="-100" dirty="0"/>
              <a:t> </a:t>
            </a:r>
            <a:r>
              <a:rPr spc="330" dirty="0"/>
              <a:t>una</a:t>
            </a:r>
            <a:r>
              <a:rPr spc="-100" dirty="0"/>
              <a:t> </a:t>
            </a:r>
            <a:r>
              <a:rPr spc="250" dirty="0"/>
              <a:t>o</a:t>
            </a:r>
            <a:r>
              <a:rPr spc="-100" dirty="0"/>
              <a:t> </a:t>
            </a:r>
            <a:r>
              <a:rPr spc="130" dirty="0"/>
              <a:t>varias</a:t>
            </a:r>
            <a:r>
              <a:rPr spc="-100" dirty="0"/>
              <a:t> </a:t>
            </a:r>
            <a:r>
              <a:rPr spc="260" dirty="0"/>
              <a:t>veces</a:t>
            </a:r>
            <a:r>
              <a:rPr spc="-100" dirty="0"/>
              <a:t> </a:t>
            </a:r>
            <a:r>
              <a:rPr spc="320" dirty="0"/>
              <a:t>a</a:t>
            </a:r>
            <a:r>
              <a:rPr spc="-100" dirty="0"/>
              <a:t> </a:t>
            </a:r>
            <a:r>
              <a:rPr spc="105" dirty="0"/>
              <a:t>velocidad</a:t>
            </a:r>
            <a:r>
              <a:rPr spc="-100" dirty="0"/>
              <a:t> </a:t>
            </a:r>
            <a:r>
              <a:rPr spc="340" dirty="0"/>
              <a:t>máxima</a:t>
            </a:r>
            <a:r>
              <a:rPr spc="-100" dirty="0"/>
              <a:t> </a:t>
            </a:r>
            <a:r>
              <a:rPr spc="235" dirty="0"/>
              <a:t>de</a:t>
            </a:r>
            <a:r>
              <a:rPr spc="-100" dirty="0"/>
              <a:t> </a:t>
            </a:r>
            <a:r>
              <a:rPr dirty="0"/>
              <a:t>ejecución.</a:t>
            </a:r>
            <a:r>
              <a:rPr spc="-100" dirty="0"/>
              <a:t> </a:t>
            </a:r>
            <a:r>
              <a:rPr spc="80" dirty="0"/>
              <a:t>Por </a:t>
            </a:r>
            <a:r>
              <a:rPr dirty="0"/>
              <a:t>ejemplo,</a:t>
            </a:r>
            <a:r>
              <a:rPr spc="-90" dirty="0"/>
              <a:t> </a:t>
            </a:r>
            <a:r>
              <a:rPr spc="140" dirty="0"/>
              <a:t>las</a:t>
            </a:r>
            <a:r>
              <a:rPr spc="-90" dirty="0"/>
              <a:t> </a:t>
            </a:r>
            <a:r>
              <a:rPr spc="215" dirty="0"/>
              <a:t>modalidades</a:t>
            </a:r>
            <a:r>
              <a:rPr spc="-85" dirty="0"/>
              <a:t> </a:t>
            </a:r>
            <a:r>
              <a:rPr spc="155" dirty="0"/>
              <a:t>explosivas</a:t>
            </a:r>
            <a:r>
              <a:rPr spc="-90" dirty="0"/>
              <a:t> </a:t>
            </a:r>
            <a:r>
              <a:rPr spc="300" dirty="0"/>
              <a:t>en</a:t>
            </a:r>
            <a:r>
              <a:rPr spc="-90" dirty="0"/>
              <a:t> </a:t>
            </a:r>
            <a:r>
              <a:rPr spc="145" dirty="0"/>
              <a:t>atletismo</a:t>
            </a:r>
            <a:r>
              <a:rPr spc="-85" dirty="0"/>
              <a:t> </a:t>
            </a:r>
            <a:r>
              <a:rPr spc="365" dirty="0"/>
              <a:t>como</a:t>
            </a:r>
            <a:r>
              <a:rPr spc="-90" dirty="0"/>
              <a:t> </a:t>
            </a:r>
            <a:r>
              <a:rPr spc="140" dirty="0"/>
              <a:t>las</a:t>
            </a:r>
            <a:r>
              <a:rPr spc="-85" dirty="0"/>
              <a:t> </a:t>
            </a:r>
            <a:r>
              <a:rPr spc="95" dirty="0"/>
              <a:t>carreras </a:t>
            </a:r>
            <a:r>
              <a:rPr spc="235" dirty="0"/>
              <a:t>de</a:t>
            </a:r>
            <a:r>
              <a:rPr spc="-130" dirty="0"/>
              <a:t> </a:t>
            </a:r>
            <a:r>
              <a:rPr spc="-40" dirty="0"/>
              <a:t>sprint,</a:t>
            </a:r>
            <a:r>
              <a:rPr spc="-130" dirty="0"/>
              <a:t> </a:t>
            </a:r>
            <a:r>
              <a:rPr spc="215" dirty="0"/>
              <a:t>lanzamientos</a:t>
            </a:r>
            <a:r>
              <a:rPr spc="-130" dirty="0"/>
              <a:t> </a:t>
            </a:r>
            <a:r>
              <a:rPr spc="250" dirty="0"/>
              <a:t>o</a:t>
            </a:r>
            <a:r>
              <a:rPr spc="-125" dirty="0"/>
              <a:t> </a:t>
            </a:r>
            <a:r>
              <a:rPr spc="165" dirty="0"/>
              <a:t>saltos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31805"/>
            <a:ext cx="2004552" cy="17017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63413" y="5311238"/>
            <a:ext cx="4124324" cy="45148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7393" y="436594"/>
            <a:ext cx="1046416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13145" algn="l"/>
              </a:tabLst>
            </a:pPr>
            <a:r>
              <a:rPr sz="6400" spc="-10" dirty="0">
                <a:latin typeface="Arial MT"/>
                <a:cs typeface="Arial MT"/>
              </a:rPr>
              <a:t>CONTRACCIÓN</a:t>
            </a:r>
            <a:r>
              <a:rPr sz="6400" dirty="0">
                <a:latin typeface="Arial MT"/>
                <a:cs typeface="Arial MT"/>
              </a:rPr>
              <a:t>	</a:t>
            </a:r>
            <a:r>
              <a:rPr sz="6400" spc="-265" dirty="0">
                <a:latin typeface="Arial MT"/>
                <a:cs typeface="Arial MT"/>
              </a:rPr>
              <a:t>MUSCULAR</a:t>
            </a:r>
            <a:endParaRPr sz="64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6902" y="1453209"/>
            <a:ext cx="6379845" cy="721995"/>
            <a:chOff x="716902" y="1453209"/>
            <a:chExt cx="6379845" cy="721995"/>
          </a:xfrm>
        </p:grpSpPr>
        <p:sp>
          <p:nvSpPr>
            <p:cNvPr id="6" name="object 6"/>
            <p:cNvSpPr/>
            <p:nvPr/>
          </p:nvSpPr>
          <p:spPr>
            <a:xfrm>
              <a:off x="716902" y="1453209"/>
              <a:ext cx="6379845" cy="721995"/>
            </a:xfrm>
            <a:custGeom>
              <a:avLst/>
              <a:gdLst/>
              <a:ahLst/>
              <a:cxnLst/>
              <a:rect l="l" t="t" r="r" b="b"/>
              <a:pathLst>
                <a:path w="6379845" h="721994">
                  <a:moveTo>
                    <a:pt x="6198928" y="721780"/>
                  </a:moveTo>
                  <a:lnTo>
                    <a:pt x="180445" y="721780"/>
                  </a:lnTo>
                  <a:lnTo>
                    <a:pt x="132475" y="715334"/>
                  </a:lnTo>
                  <a:lnTo>
                    <a:pt x="89371" y="697144"/>
                  </a:lnTo>
                  <a:lnTo>
                    <a:pt x="52851" y="668929"/>
                  </a:lnTo>
                  <a:lnTo>
                    <a:pt x="24636" y="632409"/>
                  </a:lnTo>
                  <a:lnTo>
                    <a:pt x="6445" y="589304"/>
                  </a:lnTo>
                  <a:lnTo>
                    <a:pt x="0" y="541335"/>
                  </a:lnTo>
                  <a:lnTo>
                    <a:pt x="0" y="180445"/>
                  </a:lnTo>
                  <a:lnTo>
                    <a:pt x="6445" y="132475"/>
                  </a:lnTo>
                  <a:lnTo>
                    <a:pt x="24636" y="89371"/>
                  </a:lnTo>
                  <a:lnTo>
                    <a:pt x="52851" y="52851"/>
                  </a:lnTo>
                  <a:lnTo>
                    <a:pt x="89371" y="24636"/>
                  </a:lnTo>
                  <a:lnTo>
                    <a:pt x="132475" y="6445"/>
                  </a:lnTo>
                  <a:lnTo>
                    <a:pt x="180445" y="0"/>
                  </a:lnTo>
                  <a:lnTo>
                    <a:pt x="6198928" y="0"/>
                  </a:lnTo>
                  <a:lnTo>
                    <a:pt x="6246898" y="6445"/>
                  </a:lnTo>
                  <a:lnTo>
                    <a:pt x="6290002" y="24636"/>
                  </a:lnTo>
                  <a:lnTo>
                    <a:pt x="6326522" y="52851"/>
                  </a:lnTo>
                  <a:lnTo>
                    <a:pt x="6354737" y="89371"/>
                  </a:lnTo>
                  <a:lnTo>
                    <a:pt x="6372928" y="132475"/>
                  </a:lnTo>
                  <a:lnTo>
                    <a:pt x="6379373" y="180445"/>
                  </a:lnTo>
                  <a:lnTo>
                    <a:pt x="6379373" y="541335"/>
                  </a:lnTo>
                  <a:lnTo>
                    <a:pt x="6372928" y="589304"/>
                  </a:lnTo>
                  <a:lnTo>
                    <a:pt x="6354737" y="632409"/>
                  </a:lnTo>
                  <a:lnTo>
                    <a:pt x="6326522" y="668929"/>
                  </a:lnTo>
                  <a:lnTo>
                    <a:pt x="6290002" y="697144"/>
                  </a:lnTo>
                  <a:lnTo>
                    <a:pt x="6246898" y="715334"/>
                  </a:lnTo>
                  <a:lnTo>
                    <a:pt x="6198928" y="7217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2033" y="1763434"/>
              <a:ext cx="140302" cy="14030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78474" y="4564647"/>
            <a:ext cx="5942965" cy="721995"/>
            <a:chOff x="378474" y="4564647"/>
            <a:chExt cx="5942965" cy="721995"/>
          </a:xfrm>
        </p:grpSpPr>
        <p:sp>
          <p:nvSpPr>
            <p:cNvPr id="9" name="object 9"/>
            <p:cNvSpPr/>
            <p:nvPr/>
          </p:nvSpPr>
          <p:spPr>
            <a:xfrm>
              <a:off x="378474" y="4564647"/>
              <a:ext cx="5942965" cy="721995"/>
            </a:xfrm>
            <a:custGeom>
              <a:avLst/>
              <a:gdLst/>
              <a:ahLst/>
              <a:cxnLst/>
              <a:rect l="l" t="t" r="r" b="b"/>
              <a:pathLst>
                <a:path w="5942965" h="721995">
                  <a:moveTo>
                    <a:pt x="5762430" y="721780"/>
                  </a:moveTo>
                  <a:lnTo>
                    <a:pt x="180445" y="721780"/>
                  </a:lnTo>
                  <a:lnTo>
                    <a:pt x="132475" y="715334"/>
                  </a:lnTo>
                  <a:lnTo>
                    <a:pt x="89371" y="697144"/>
                  </a:lnTo>
                  <a:lnTo>
                    <a:pt x="52851" y="668929"/>
                  </a:lnTo>
                  <a:lnTo>
                    <a:pt x="24636" y="632409"/>
                  </a:lnTo>
                  <a:lnTo>
                    <a:pt x="6445" y="589304"/>
                  </a:lnTo>
                  <a:lnTo>
                    <a:pt x="0" y="541335"/>
                  </a:lnTo>
                  <a:lnTo>
                    <a:pt x="0" y="180445"/>
                  </a:lnTo>
                  <a:lnTo>
                    <a:pt x="6445" y="132475"/>
                  </a:lnTo>
                  <a:lnTo>
                    <a:pt x="24636" y="89371"/>
                  </a:lnTo>
                  <a:lnTo>
                    <a:pt x="52851" y="52851"/>
                  </a:lnTo>
                  <a:lnTo>
                    <a:pt x="89371" y="24636"/>
                  </a:lnTo>
                  <a:lnTo>
                    <a:pt x="132475" y="6445"/>
                  </a:lnTo>
                  <a:lnTo>
                    <a:pt x="180445" y="0"/>
                  </a:lnTo>
                  <a:lnTo>
                    <a:pt x="5762430" y="0"/>
                  </a:lnTo>
                  <a:lnTo>
                    <a:pt x="5810400" y="6445"/>
                  </a:lnTo>
                  <a:lnTo>
                    <a:pt x="5853505" y="24636"/>
                  </a:lnTo>
                  <a:lnTo>
                    <a:pt x="5890024" y="52851"/>
                  </a:lnTo>
                  <a:lnTo>
                    <a:pt x="5918239" y="89371"/>
                  </a:lnTo>
                  <a:lnTo>
                    <a:pt x="5936430" y="132475"/>
                  </a:lnTo>
                  <a:lnTo>
                    <a:pt x="5942875" y="180445"/>
                  </a:lnTo>
                  <a:lnTo>
                    <a:pt x="5942875" y="541335"/>
                  </a:lnTo>
                  <a:lnTo>
                    <a:pt x="5936430" y="589304"/>
                  </a:lnTo>
                  <a:lnTo>
                    <a:pt x="5918239" y="632409"/>
                  </a:lnTo>
                  <a:lnTo>
                    <a:pt x="5890024" y="668929"/>
                  </a:lnTo>
                  <a:lnTo>
                    <a:pt x="5853505" y="697144"/>
                  </a:lnTo>
                  <a:lnTo>
                    <a:pt x="5810400" y="715334"/>
                  </a:lnTo>
                  <a:lnTo>
                    <a:pt x="5762430" y="7217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605" y="4874872"/>
              <a:ext cx="140302" cy="14030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13583" y="1398487"/>
            <a:ext cx="17526000" cy="837692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951865">
              <a:lnSpc>
                <a:spcPct val="100000"/>
              </a:lnSpc>
              <a:spcBef>
                <a:spcPts val="630"/>
              </a:spcBef>
            </a:pPr>
            <a:r>
              <a:rPr sz="3900" dirty="0">
                <a:solidFill>
                  <a:srgbClr val="1C1C1B"/>
                </a:solidFill>
                <a:latin typeface="Trebuchet MS"/>
                <a:cs typeface="Trebuchet MS"/>
              </a:rPr>
              <a:t>ESTÁTICA</a:t>
            </a:r>
            <a:r>
              <a:rPr sz="3900" spc="5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1C1C1B"/>
                </a:solidFill>
                <a:latin typeface="Trebuchet MS"/>
                <a:cs typeface="Trebuchet MS"/>
              </a:rPr>
              <a:t>O</a:t>
            </a:r>
            <a:r>
              <a:rPr sz="3900" spc="6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900" spc="-10" dirty="0">
                <a:solidFill>
                  <a:srgbClr val="1C1C1B"/>
                </a:solidFill>
                <a:latin typeface="Trebuchet MS"/>
                <a:cs typeface="Trebuchet MS"/>
              </a:rPr>
              <a:t>ISOMÉTRICA.</a:t>
            </a:r>
            <a:endParaRPr sz="3900">
              <a:latin typeface="Trebuchet MS"/>
              <a:cs typeface="Trebuchet MS"/>
            </a:endParaRPr>
          </a:p>
          <a:p>
            <a:pPr marL="12700" marR="5080" indent="107950">
              <a:lnSpc>
                <a:spcPts val="4270"/>
              </a:lnSpc>
              <a:spcBef>
                <a:spcPts val="200"/>
              </a:spcBef>
            </a:pPr>
            <a:r>
              <a:rPr sz="3200" spc="100" dirty="0">
                <a:solidFill>
                  <a:srgbClr val="1C1C1B"/>
                </a:solidFill>
                <a:latin typeface="Lucida Sans Unicode"/>
                <a:cs typeface="Lucida Sans Unicode"/>
              </a:rPr>
              <a:t>Contracción</a:t>
            </a:r>
            <a:r>
              <a:rPr sz="3200" spc="-9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100" dirty="0">
                <a:solidFill>
                  <a:srgbClr val="1C1C1B"/>
                </a:solidFill>
                <a:latin typeface="Lucida Sans Unicode"/>
                <a:cs typeface="Lucida Sans Unicode"/>
              </a:rPr>
              <a:t>muscular</a:t>
            </a:r>
            <a:r>
              <a:rPr sz="3200" spc="-9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125" dirty="0">
                <a:solidFill>
                  <a:srgbClr val="1C1C1B"/>
                </a:solidFill>
                <a:latin typeface="Lucida Sans Unicode"/>
                <a:cs typeface="Lucida Sans Unicode"/>
              </a:rPr>
              <a:t>estática</a:t>
            </a:r>
            <a:r>
              <a:rPr sz="3200" spc="-9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75" dirty="0">
                <a:solidFill>
                  <a:srgbClr val="1C1C1B"/>
                </a:solidFill>
                <a:latin typeface="Lucida Sans Unicode"/>
                <a:cs typeface="Lucida Sans Unicode"/>
              </a:rPr>
              <a:t>o</a:t>
            </a:r>
            <a:r>
              <a:rPr sz="3200" spc="-9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1C1C1B"/>
                </a:solidFill>
                <a:latin typeface="Lucida Sans Unicode"/>
                <a:cs typeface="Lucida Sans Unicode"/>
              </a:rPr>
              <a:t>isométrica.</a:t>
            </a:r>
            <a:r>
              <a:rPr sz="3200" spc="-9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65" dirty="0">
                <a:solidFill>
                  <a:srgbClr val="1C1C1B"/>
                </a:solidFill>
                <a:latin typeface="Lucida Sans Unicode"/>
                <a:cs typeface="Lucida Sans Unicode"/>
              </a:rPr>
              <a:t>Esta</a:t>
            </a:r>
            <a:r>
              <a:rPr sz="3200" spc="-9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105" dirty="0">
                <a:solidFill>
                  <a:srgbClr val="1C1C1B"/>
                </a:solidFill>
                <a:latin typeface="Lucida Sans Unicode"/>
                <a:cs typeface="Lucida Sans Unicode"/>
              </a:rPr>
              <a:t>contracción</a:t>
            </a:r>
            <a:r>
              <a:rPr sz="3200" spc="-9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65" dirty="0">
                <a:solidFill>
                  <a:srgbClr val="1C1C1B"/>
                </a:solidFill>
                <a:latin typeface="Lucida Sans Unicode"/>
                <a:cs typeface="Lucida Sans Unicode"/>
              </a:rPr>
              <a:t>no</a:t>
            </a:r>
            <a:r>
              <a:rPr sz="3200" spc="-9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130" dirty="0">
                <a:solidFill>
                  <a:srgbClr val="1C1C1B"/>
                </a:solidFill>
                <a:latin typeface="Lucida Sans Unicode"/>
                <a:cs typeface="Lucida Sans Unicode"/>
              </a:rPr>
              <a:t>genera</a:t>
            </a:r>
            <a:r>
              <a:rPr sz="3200" spc="-9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-10" dirty="0">
                <a:solidFill>
                  <a:srgbClr val="1C1C1B"/>
                </a:solidFill>
                <a:latin typeface="Lucida Sans Unicode"/>
                <a:cs typeface="Lucida Sans Unicode"/>
              </a:rPr>
              <a:t>movimiento, </a:t>
            </a:r>
            <a:r>
              <a:rPr sz="3200" spc="65" dirty="0">
                <a:solidFill>
                  <a:srgbClr val="1C1C1B"/>
                </a:solidFill>
                <a:latin typeface="Lucida Sans Unicode"/>
                <a:cs typeface="Lucida Sans Unicode"/>
              </a:rPr>
              <a:t>no</a:t>
            </a:r>
            <a:r>
              <a:rPr sz="320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180" dirty="0">
                <a:solidFill>
                  <a:srgbClr val="1C1C1B"/>
                </a:solidFill>
                <a:latin typeface="Lucida Sans Unicode"/>
                <a:cs typeface="Lucida Sans Unicode"/>
              </a:rPr>
              <a:t>hay</a:t>
            </a:r>
            <a:r>
              <a:rPr sz="320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170" dirty="0">
                <a:solidFill>
                  <a:srgbClr val="1C1C1B"/>
                </a:solidFill>
                <a:latin typeface="Lucida Sans Unicode"/>
                <a:cs typeface="Lucida Sans Unicode"/>
              </a:rPr>
              <a:t>cambio</a:t>
            </a:r>
            <a:r>
              <a:rPr sz="320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114" dirty="0">
                <a:solidFill>
                  <a:srgbClr val="1C1C1B"/>
                </a:solidFill>
                <a:latin typeface="Lucida Sans Unicode"/>
                <a:cs typeface="Lucida Sans Unicode"/>
              </a:rPr>
              <a:t>en</a:t>
            </a:r>
            <a:r>
              <a:rPr sz="320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120" dirty="0">
                <a:solidFill>
                  <a:srgbClr val="1C1C1B"/>
                </a:solidFill>
                <a:latin typeface="Lucida Sans Unicode"/>
                <a:cs typeface="Lucida Sans Unicode"/>
              </a:rPr>
              <a:t>la</a:t>
            </a:r>
            <a:r>
              <a:rPr sz="320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1C1C1B"/>
                </a:solidFill>
                <a:latin typeface="Lucida Sans Unicode"/>
                <a:cs typeface="Lucida Sans Unicode"/>
              </a:rPr>
              <a:t>longitud</a:t>
            </a:r>
            <a:r>
              <a:rPr sz="320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55" dirty="0">
                <a:solidFill>
                  <a:srgbClr val="1C1C1B"/>
                </a:solidFill>
                <a:latin typeface="Lucida Sans Unicode"/>
                <a:cs typeface="Lucida Sans Unicode"/>
              </a:rPr>
              <a:t>del</a:t>
            </a:r>
            <a:r>
              <a:rPr sz="320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1C1C1B"/>
                </a:solidFill>
                <a:latin typeface="Lucida Sans Unicode"/>
                <a:cs typeface="Lucida Sans Unicode"/>
              </a:rPr>
              <a:t>músculo,</a:t>
            </a:r>
            <a:r>
              <a:rPr sz="320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1C1C1B"/>
                </a:solidFill>
                <a:latin typeface="Lucida Sans Unicode"/>
                <a:cs typeface="Lucida Sans Unicode"/>
              </a:rPr>
              <a:t>por</a:t>
            </a:r>
            <a:r>
              <a:rPr sz="320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1C1C1B"/>
                </a:solidFill>
                <a:latin typeface="Lucida Sans Unicode"/>
                <a:cs typeface="Lucida Sans Unicode"/>
              </a:rPr>
              <a:t>lo</a:t>
            </a:r>
            <a:r>
              <a:rPr sz="320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120" dirty="0">
                <a:solidFill>
                  <a:srgbClr val="1C1C1B"/>
                </a:solidFill>
                <a:latin typeface="Lucida Sans Unicode"/>
                <a:cs typeface="Lucida Sans Unicode"/>
              </a:rPr>
              <a:t>que</a:t>
            </a:r>
            <a:r>
              <a:rPr sz="320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120" dirty="0">
                <a:solidFill>
                  <a:srgbClr val="1C1C1B"/>
                </a:solidFill>
                <a:latin typeface="Lucida Sans Unicode"/>
                <a:cs typeface="Lucida Sans Unicode"/>
              </a:rPr>
              <a:t>la</a:t>
            </a:r>
            <a:r>
              <a:rPr sz="320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1C1C1B"/>
                </a:solidFill>
                <a:latin typeface="Lucida Sans Unicode"/>
                <a:cs typeface="Lucida Sans Unicode"/>
              </a:rPr>
              <a:t>fuerza</a:t>
            </a:r>
            <a:r>
              <a:rPr sz="320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165" dirty="0">
                <a:solidFill>
                  <a:srgbClr val="1C1C1B"/>
                </a:solidFill>
                <a:latin typeface="Lucida Sans Unicode"/>
                <a:cs typeface="Lucida Sans Unicode"/>
              </a:rPr>
              <a:t>generada</a:t>
            </a:r>
            <a:r>
              <a:rPr sz="320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1C1C1B"/>
                </a:solidFill>
                <a:latin typeface="Lucida Sans Unicode"/>
                <a:cs typeface="Lucida Sans Unicode"/>
              </a:rPr>
              <a:t>por</a:t>
            </a:r>
            <a:r>
              <a:rPr sz="320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80" dirty="0">
                <a:solidFill>
                  <a:srgbClr val="1C1C1B"/>
                </a:solidFill>
                <a:latin typeface="Lucida Sans Unicode"/>
                <a:cs typeface="Lucida Sans Unicode"/>
              </a:rPr>
              <a:t>éste</a:t>
            </a:r>
            <a:r>
              <a:rPr sz="320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75" dirty="0">
                <a:solidFill>
                  <a:srgbClr val="1C1C1B"/>
                </a:solidFill>
                <a:latin typeface="Lucida Sans Unicode"/>
                <a:cs typeface="Lucida Sans Unicode"/>
              </a:rPr>
              <a:t>es </a:t>
            </a:r>
            <a:r>
              <a:rPr sz="3200" spc="155" dirty="0">
                <a:solidFill>
                  <a:srgbClr val="1C1C1B"/>
                </a:solidFill>
                <a:latin typeface="Lucida Sans Unicode"/>
                <a:cs typeface="Lucida Sans Unicode"/>
              </a:rPr>
              <a:t>de</a:t>
            </a:r>
            <a:r>
              <a:rPr sz="3200" spc="-15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120" dirty="0">
                <a:solidFill>
                  <a:srgbClr val="1C1C1B"/>
                </a:solidFill>
                <a:latin typeface="Lucida Sans Unicode"/>
                <a:cs typeface="Lucida Sans Unicode"/>
              </a:rPr>
              <a:t>la</a:t>
            </a:r>
            <a:r>
              <a:rPr sz="3200" spc="-15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170" dirty="0">
                <a:solidFill>
                  <a:srgbClr val="1C1C1B"/>
                </a:solidFill>
                <a:latin typeface="Lucida Sans Unicode"/>
                <a:cs typeface="Lucida Sans Unicode"/>
              </a:rPr>
              <a:t>misma</a:t>
            </a:r>
            <a:r>
              <a:rPr sz="3200" spc="-14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110" dirty="0">
                <a:solidFill>
                  <a:srgbClr val="1C1C1B"/>
                </a:solidFill>
                <a:latin typeface="Lucida Sans Unicode"/>
                <a:cs typeface="Lucida Sans Unicode"/>
              </a:rPr>
              <a:t>magnitud</a:t>
            </a:r>
            <a:r>
              <a:rPr sz="3200" spc="-15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120" dirty="0">
                <a:solidFill>
                  <a:srgbClr val="1C1C1B"/>
                </a:solidFill>
                <a:latin typeface="Lucida Sans Unicode"/>
                <a:cs typeface="Lucida Sans Unicode"/>
              </a:rPr>
              <a:t>que</a:t>
            </a:r>
            <a:r>
              <a:rPr sz="3200" spc="-14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120" dirty="0">
                <a:solidFill>
                  <a:srgbClr val="1C1C1B"/>
                </a:solidFill>
                <a:latin typeface="Lucida Sans Unicode"/>
                <a:cs typeface="Lucida Sans Unicode"/>
              </a:rPr>
              <a:t>la</a:t>
            </a:r>
            <a:r>
              <a:rPr sz="3200" spc="-15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60" dirty="0">
                <a:solidFill>
                  <a:srgbClr val="1C1C1B"/>
                </a:solidFill>
                <a:latin typeface="Lucida Sans Unicode"/>
                <a:cs typeface="Lucida Sans Unicode"/>
              </a:rPr>
              <a:t>resistencia</a:t>
            </a:r>
            <a:r>
              <a:rPr sz="3200" spc="-14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-20" dirty="0">
                <a:solidFill>
                  <a:srgbClr val="1C1C1B"/>
                </a:solidFill>
                <a:latin typeface="Lucida Sans Unicode"/>
                <a:cs typeface="Lucida Sans Unicode"/>
              </a:rPr>
              <a:t>externa.</a:t>
            </a:r>
            <a:r>
              <a:rPr sz="3200" spc="-15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1C1C1B"/>
                </a:solidFill>
                <a:latin typeface="Lucida Sans Unicode"/>
                <a:cs typeface="Lucida Sans Unicode"/>
              </a:rPr>
              <a:t>Por</a:t>
            </a:r>
            <a:r>
              <a:rPr sz="3200" spc="-14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1C1C1B"/>
                </a:solidFill>
                <a:latin typeface="Lucida Sans Unicode"/>
                <a:cs typeface="Lucida Sans Unicode"/>
              </a:rPr>
              <a:t>ejemplo,</a:t>
            </a:r>
            <a:r>
              <a:rPr sz="3200" spc="-15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-20" dirty="0">
                <a:solidFill>
                  <a:srgbClr val="1C1C1B"/>
                </a:solidFill>
                <a:latin typeface="Lucida Sans Unicode"/>
                <a:cs typeface="Lucida Sans Unicode"/>
              </a:rPr>
              <a:t>si</a:t>
            </a:r>
            <a:r>
              <a:rPr sz="3200" spc="-14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135" dirty="0">
                <a:solidFill>
                  <a:srgbClr val="1C1C1B"/>
                </a:solidFill>
                <a:latin typeface="Lucida Sans Unicode"/>
                <a:cs typeface="Lucida Sans Unicode"/>
              </a:rPr>
              <a:t>empujamos</a:t>
            </a:r>
            <a:r>
              <a:rPr sz="3200" spc="-15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3200" spc="140" dirty="0">
                <a:solidFill>
                  <a:srgbClr val="1C1C1B"/>
                </a:solidFill>
                <a:latin typeface="Lucida Sans Unicode"/>
                <a:cs typeface="Lucida Sans Unicode"/>
              </a:rPr>
              <a:t>una </a:t>
            </a:r>
            <a:r>
              <a:rPr sz="3200" spc="45" dirty="0">
                <a:solidFill>
                  <a:srgbClr val="1C1C1B"/>
                </a:solidFill>
                <a:latin typeface="Lucida Sans Unicode"/>
                <a:cs typeface="Lucida Sans Unicode"/>
              </a:rPr>
              <a:t>pared.</a:t>
            </a:r>
            <a:endParaRPr sz="3200">
              <a:latin typeface="Lucida Sans Unicode"/>
              <a:cs typeface="Lucida Sans Unicode"/>
            </a:endParaRPr>
          </a:p>
          <a:p>
            <a:pPr marL="613410">
              <a:lnSpc>
                <a:spcPct val="100000"/>
              </a:lnSpc>
              <a:spcBef>
                <a:spcPts val="2540"/>
              </a:spcBef>
            </a:pPr>
            <a:r>
              <a:rPr sz="3900" dirty="0">
                <a:solidFill>
                  <a:srgbClr val="1C1C1B"/>
                </a:solidFill>
                <a:latin typeface="Trebuchet MS"/>
                <a:cs typeface="Trebuchet MS"/>
              </a:rPr>
              <a:t>DINÁMICA</a:t>
            </a:r>
            <a:r>
              <a:rPr sz="3900" spc="9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1C1C1B"/>
                </a:solidFill>
                <a:latin typeface="Trebuchet MS"/>
                <a:cs typeface="Trebuchet MS"/>
              </a:rPr>
              <a:t>O</a:t>
            </a:r>
            <a:r>
              <a:rPr sz="3900" spc="9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900" spc="-10" dirty="0">
                <a:solidFill>
                  <a:srgbClr val="1C1C1B"/>
                </a:solidFill>
                <a:latin typeface="Trebuchet MS"/>
                <a:cs typeface="Trebuchet MS"/>
              </a:rPr>
              <a:t>ISOTÓNICA</a:t>
            </a:r>
            <a:endParaRPr sz="3900">
              <a:latin typeface="Trebuchet MS"/>
              <a:cs typeface="Trebuchet MS"/>
            </a:endParaRPr>
          </a:p>
          <a:p>
            <a:pPr marL="103505" marR="3793490">
              <a:lnSpc>
                <a:spcPct val="111800"/>
              </a:lnSpc>
              <a:spcBef>
                <a:spcPts val="409"/>
              </a:spcBef>
            </a:pPr>
            <a:r>
              <a:rPr sz="2950" dirty="0">
                <a:solidFill>
                  <a:srgbClr val="1C1C1B"/>
                </a:solidFill>
                <a:latin typeface="Lucida Sans Unicode"/>
                <a:cs typeface="Lucida Sans Unicode"/>
              </a:rPr>
              <a:t>Aquí</a:t>
            </a:r>
            <a:r>
              <a:rPr sz="2950" spc="-15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-10" dirty="0">
                <a:solidFill>
                  <a:srgbClr val="1C1C1B"/>
                </a:solidFill>
                <a:latin typeface="Lucida Sans Unicode"/>
                <a:cs typeface="Lucida Sans Unicode"/>
              </a:rPr>
              <a:t>existe</a:t>
            </a:r>
            <a:r>
              <a:rPr sz="2950" spc="-14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50" dirty="0">
                <a:solidFill>
                  <a:srgbClr val="1C1C1B"/>
                </a:solidFill>
                <a:latin typeface="Lucida Sans Unicode"/>
                <a:cs typeface="Lucida Sans Unicode"/>
              </a:rPr>
              <a:t>un</a:t>
            </a:r>
            <a:r>
              <a:rPr sz="2950" spc="-14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75" dirty="0">
                <a:solidFill>
                  <a:srgbClr val="1C1C1B"/>
                </a:solidFill>
                <a:latin typeface="Lucida Sans Unicode"/>
                <a:cs typeface="Lucida Sans Unicode"/>
              </a:rPr>
              <a:t>movimiento</a:t>
            </a:r>
            <a:r>
              <a:rPr sz="2950" spc="-14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20" dirty="0">
                <a:solidFill>
                  <a:srgbClr val="1C1C1B"/>
                </a:solidFill>
                <a:latin typeface="Lucida Sans Unicode"/>
                <a:cs typeface="Lucida Sans Unicode"/>
              </a:rPr>
              <a:t>que</a:t>
            </a:r>
            <a:r>
              <a:rPr sz="2950" spc="-14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50" dirty="0">
                <a:solidFill>
                  <a:srgbClr val="1C1C1B"/>
                </a:solidFill>
                <a:latin typeface="Lucida Sans Unicode"/>
                <a:cs typeface="Lucida Sans Unicode"/>
              </a:rPr>
              <a:t>nos</a:t>
            </a:r>
            <a:r>
              <a:rPr sz="2950" spc="-14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35" dirty="0">
                <a:solidFill>
                  <a:srgbClr val="1C1C1B"/>
                </a:solidFill>
                <a:latin typeface="Lucida Sans Unicode"/>
                <a:cs typeface="Lucida Sans Unicode"/>
              </a:rPr>
              <a:t>puede</a:t>
            </a:r>
            <a:r>
              <a:rPr sz="2950" spc="-14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50" dirty="0">
                <a:solidFill>
                  <a:srgbClr val="1C1C1B"/>
                </a:solidFill>
                <a:latin typeface="Lucida Sans Unicode"/>
                <a:cs typeface="Lucida Sans Unicode"/>
              </a:rPr>
              <a:t>llevar</a:t>
            </a:r>
            <a:r>
              <a:rPr sz="2950" spc="-14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20" dirty="0">
                <a:solidFill>
                  <a:srgbClr val="1C1C1B"/>
                </a:solidFill>
                <a:latin typeface="Lucida Sans Unicode"/>
                <a:cs typeface="Lucida Sans Unicode"/>
              </a:rPr>
              <a:t>al</a:t>
            </a:r>
            <a:r>
              <a:rPr sz="2950" spc="-14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10" dirty="0">
                <a:solidFill>
                  <a:srgbClr val="1C1C1B"/>
                </a:solidFill>
                <a:latin typeface="Lucida Sans Unicode"/>
                <a:cs typeface="Lucida Sans Unicode"/>
              </a:rPr>
              <a:t>acortamiento</a:t>
            </a:r>
            <a:r>
              <a:rPr sz="2950" spc="-14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20" dirty="0">
                <a:solidFill>
                  <a:srgbClr val="1C1C1B"/>
                </a:solidFill>
                <a:latin typeface="Lucida Sans Unicode"/>
                <a:cs typeface="Lucida Sans Unicode"/>
              </a:rPr>
              <a:t>o </a:t>
            </a:r>
            <a:r>
              <a:rPr sz="2950" spc="60" dirty="0">
                <a:solidFill>
                  <a:srgbClr val="1C1C1B"/>
                </a:solidFill>
                <a:latin typeface="Lucida Sans Unicode"/>
                <a:cs typeface="Lucida Sans Unicode"/>
              </a:rPr>
              <a:t>estiramiento</a:t>
            </a:r>
            <a:r>
              <a:rPr sz="295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45" dirty="0">
                <a:solidFill>
                  <a:srgbClr val="1C1C1B"/>
                </a:solidFill>
                <a:latin typeface="Lucida Sans Unicode"/>
                <a:cs typeface="Lucida Sans Unicode"/>
              </a:rPr>
              <a:t>muscular,</a:t>
            </a:r>
            <a:r>
              <a:rPr sz="295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70" dirty="0">
                <a:solidFill>
                  <a:srgbClr val="1C1C1B"/>
                </a:solidFill>
                <a:latin typeface="Lucida Sans Unicode"/>
                <a:cs typeface="Lucida Sans Unicode"/>
              </a:rPr>
              <a:t>o</a:t>
            </a:r>
            <a:r>
              <a:rPr sz="295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90" dirty="0">
                <a:solidFill>
                  <a:srgbClr val="1C1C1B"/>
                </a:solidFill>
                <a:latin typeface="Lucida Sans Unicode"/>
                <a:cs typeface="Lucida Sans Unicode"/>
              </a:rPr>
              <a:t>ambos.</a:t>
            </a:r>
            <a:r>
              <a:rPr sz="295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dirty="0">
                <a:solidFill>
                  <a:srgbClr val="1C1C1B"/>
                </a:solidFill>
                <a:latin typeface="Lucida Sans Unicode"/>
                <a:cs typeface="Lucida Sans Unicode"/>
              </a:rPr>
              <a:t>Dentro</a:t>
            </a:r>
            <a:r>
              <a:rPr sz="295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60" dirty="0">
                <a:solidFill>
                  <a:srgbClr val="1C1C1B"/>
                </a:solidFill>
                <a:latin typeface="Lucida Sans Unicode"/>
                <a:cs typeface="Lucida Sans Unicode"/>
              </a:rPr>
              <a:t>de</a:t>
            </a:r>
            <a:r>
              <a:rPr sz="295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00" dirty="0">
                <a:solidFill>
                  <a:srgbClr val="1C1C1B"/>
                </a:solidFill>
                <a:latin typeface="Lucida Sans Unicode"/>
                <a:cs typeface="Lucida Sans Unicode"/>
              </a:rPr>
              <a:t>este</a:t>
            </a:r>
            <a:r>
              <a:rPr sz="295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dirty="0">
                <a:solidFill>
                  <a:srgbClr val="1C1C1B"/>
                </a:solidFill>
                <a:latin typeface="Lucida Sans Unicode"/>
                <a:cs typeface="Lucida Sans Unicode"/>
              </a:rPr>
              <a:t>tipo</a:t>
            </a:r>
            <a:r>
              <a:rPr sz="295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25" dirty="0">
                <a:solidFill>
                  <a:srgbClr val="1C1C1B"/>
                </a:solidFill>
                <a:latin typeface="Lucida Sans Unicode"/>
                <a:cs typeface="Lucida Sans Unicode"/>
              </a:rPr>
              <a:t>podemos</a:t>
            </a:r>
            <a:r>
              <a:rPr sz="295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-10" dirty="0">
                <a:solidFill>
                  <a:srgbClr val="1C1C1B"/>
                </a:solidFill>
                <a:latin typeface="Lucida Sans Unicode"/>
                <a:cs typeface="Lucida Sans Unicode"/>
              </a:rPr>
              <a:t>distinguir entre:</a:t>
            </a:r>
            <a:endParaRPr sz="2950">
              <a:latin typeface="Lucida Sans Unicode"/>
              <a:cs typeface="Lucida Sans Unicode"/>
            </a:endParaRPr>
          </a:p>
          <a:p>
            <a:pPr marL="103505" marR="3586479">
              <a:lnSpc>
                <a:spcPct val="111800"/>
              </a:lnSpc>
            </a:pPr>
            <a:r>
              <a:rPr sz="2950" b="1" i="1" spc="-105" dirty="0">
                <a:solidFill>
                  <a:srgbClr val="1C1C1B"/>
                </a:solidFill>
                <a:latin typeface="Verdana"/>
                <a:cs typeface="Verdana"/>
              </a:rPr>
              <a:t>concéntrica</a:t>
            </a:r>
            <a:r>
              <a:rPr sz="2950" spc="-105" dirty="0">
                <a:solidFill>
                  <a:srgbClr val="1C1C1B"/>
                </a:solidFill>
                <a:latin typeface="Lucida Sans Unicode"/>
                <a:cs typeface="Lucida Sans Unicode"/>
              </a:rPr>
              <a:t>:</a:t>
            </a:r>
            <a:r>
              <a:rPr sz="2950" spc="-114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14" dirty="0">
                <a:solidFill>
                  <a:srgbClr val="1C1C1B"/>
                </a:solidFill>
                <a:latin typeface="Lucida Sans Unicode"/>
                <a:cs typeface="Lucida Sans Unicode"/>
              </a:rPr>
              <a:t>se</a:t>
            </a:r>
            <a:r>
              <a:rPr sz="2950" spc="-11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55" dirty="0">
                <a:solidFill>
                  <a:srgbClr val="1C1C1B"/>
                </a:solidFill>
                <a:latin typeface="Lucida Sans Unicode"/>
                <a:cs typeface="Lucida Sans Unicode"/>
              </a:rPr>
              <a:t>acorta</a:t>
            </a:r>
            <a:r>
              <a:rPr sz="2950" spc="-11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20" dirty="0">
                <a:solidFill>
                  <a:srgbClr val="1C1C1B"/>
                </a:solidFill>
                <a:latin typeface="Lucida Sans Unicode"/>
                <a:cs typeface="Lucida Sans Unicode"/>
              </a:rPr>
              <a:t>la</a:t>
            </a:r>
            <a:r>
              <a:rPr sz="2950" spc="-11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dirty="0">
                <a:solidFill>
                  <a:srgbClr val="1C1C1B"/>
                </a:solidFill>
                <a:latin typeface="Lucida Sans Unicode"/>
                <a:cs typeface="Lucida Sans Unicode"/>
              </a:rPr>
              <a:t>longitud</a:t>
            </a:r>
            <a:r>
              <a:rPr sz="2950" spc="-11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60" dirty="0">
                <a:solidFill>
                  <a:srgbClr val="1C1C1B"/>
                </a:solidFill>
                <a:latin typeface="Lucida Sans Unicode"/>
                <a:cs typeface="Lucida Sans Unicode"/>
              </a:rPr>
              <a:t>del</a:t>
            </a:r>
            <a:r>
              <a:rPr sz="2950" spc="-11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55" dirty="0">
                <a:solidFill>
                  <a:srgbClr val="1C1C1B"/>
                </a:solidFill>
                <a:latin typeface="Lucida Sans Unicode"/>
                <a:cs typeface="Lucida Sans Unicode"/>
              </a:rPr>
              <a:t>músculo;</a:t>
            </a:r>
            <a:r>
              <a:rPr sz="2950" spc="-11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20" dirty="0">
                <a:solidFill>
                  <a:srgbClr val="1C1C1B"/>
                </a:solidFill>
                <a:latin typeface="Lucida Sans Unicode"/>
                <a:cs typeface="Lucida Sans Unicode"/>
              </a:rPr>
              <a:t>la</a:t>
            </a:r>
            <a:r>
              <a:rPr sz="2950" spc="-11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dirty="0">
                <a:solidFill>
                  <a:srgbClr val="1C1C1B"/>
                </a:solidFill>
                <a:latin typeface="Lucida Sans Unicode"/>
                <a:cs typeface="Lucida Sans Unicode"/>
              </a:rPr>
              <a:t>fuerza</a:t>
            </a:r>
            <a:r>
              <a:rPr sz="2950" spc="-11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90" dirty="0">
                <a:solidFill>
                  <a:srgbClr val="1C1C1B"/>
                </a:solidFill>
                <a:latin typeface="Lucida Sans Unicode"/>
                <a:cs typeface="Lucida Sans Unicode"/>
              </a:rPr>
              <a:t>muscular </a:t>
            </a:r>
            <a:r>
              <a:rPr sz="2950" spc="110" dirty="0">
                <a:solidFill>
                  <a:srgbClr val="1C1C1B"/>
                </a:solidFill>
                <a:latin typeface="Lucida Sans Unicode"/>
                <a:cs typeface="Lucida Sans Unicode"/>
              </a:rPr>
              <a:t>supera</a:t>
            </a:r>
            <a:r>
              <a:rPr sz="2950" spc="-8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20" dirty="0">
                <a:solidFill>
                  <a:srgbClr val="1C1C1B"/>
                </a:solidFill>
                <a:latin typeface="Lucida Sans Unicode"/>
                <a:cs typeface="Lucida Sans Unicode"/>
              </a:rPr>
              <a:t>en</a:t>
            </a:r>
            <a:r>
              <a:rPr sz="2950" spc="-8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05" dirty="0">
                <a:solidFill>
                  <a:srgbClr val="1C1C1B"/>
                </a:solidFill>
                <a:latin typeface="Lucida Sans Unicode"/>
                <a:cs typeface="Lucida Sans Unicode"/>
              </a:rPr>
              <a:t>magnitud</a:t>
            </a:r>
            <a:r>
              <a:rPr sz="2950" spc="-8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370" dirty="0">
                <a:solidFill>
                  <a:srgbClr val="1C1C1B"/>
                </a:solidFill>
                <a:latin typeface="Lucida Sans Unicode"/>
                <a:cs typeface="Lucida Sans Unicode"/>
              </a:rPr>
              <a:t>a</a:t>
            </a:r>
            <a:r>
              <a:rPr sz="2950" spc="-8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20" dirty="0">
                <a:solidFill>
                  <a:srgbClr val="1C1C1B"/>
                </a:solidFill>
                <a:latin typeface="Lucida Sans Unicode"/>
                <a:cs typeface="Lucida Sans Unicode"/>
              </a:rPr>
              <a:t>la</a:t>
            </a:r>
            <a:r>
              <a:rPr sz="2950" spc="-8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dirty="0">
                <a:solidFill>
                  <a:srgbClr val="1C1C1B"/>
                </a:solidFill>
                <a:latin typeface="Lucida Sans Unicode"/>
                <a:cs typeface="Lucida Sans Unicode"/>
              </a:rPr>
              <a:t>fuerza</a:t>
            </a:r>
            <a:r>
              <a:rPr sz="2950" spc="-8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dirty="0">
                <a:solidFill>
                  <a:srgbClr val="1C1C1B"/>
                </a:solidFill>
                <a:latin typeface="Lucida Sans Unicode"/>
                <a:cs typeface="Lucida Sans Unicode"/>
              </a:rPr>
              <a:t>externa;</a:t>
            </a:r>
            <a:r>
              <a:rPr sz="2950" spc="-8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dirty="0">
                <a:solidFill>
                  <a:srgbClr val="1C1C1B"/>
                </a:solidFill>
                <a:latin typeface="Lucida Sans Unicode"/>
                <a:cs typeface="Lucida Sans Unicode"/>
              </a:rPr>
              <a:t>origen</a:t>
            </a:r>
            <a:r>
              <a:rPr sz="2950" spc="-8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95" dirty="0">
                <a:solidFill>
                  <a:srgbClr val="1C1C1B"/>
                </a:solidFill>
                <a:latin typeface="Lucida Sans Unicode"/>
                <a:cs typeface="Lucida Sans Unicode"/>
              </a:rPr>
              <a:t>e</a:t>
            </a:r>
            <a:r>
              <a:rPr sz="2950" spc="-8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dirty="0">
                <a:solidFill>
                  <a:srgbClr val="1C1C1B"/>
                </a:solidFill>
                <a:latin typeface="Lucida Sans Unicode"/>
                <a:cs typeface="Lucida Sans Unicode"/>
              </a:rPr>
              <a:t>inserción</a:t>
            </a:r>
            <a:r>
              <a:rPr sz="2950" spc="-8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00" dirty="0">
                <a:solidFill>
                  <a:srgbClr val="1C1C1B"/>
                </a:solidFill>
                <a:latin typeface="Lucida Sans Unicode"/>
                <a:cs typeface="Lucida Sans Unicode"/>
              </a:rPr>
              <a:t>musculares</a:t>
            </a:r>
            <a:r>
              <a:rPr sz="2950" spc="-8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90" dirty="0">
                <a:solidFill>
                  <a:srgbClr val="1C1C1B"/>
                </a:solidFill>
                <a:latin typeface="Lucida Sans Unicode"/>
                <a:cs typeface="Lucida Sans Unicode"/>
              </a:rPr>
              <a:t>se </a:t>
            </a:r>
            <a:r>
              <a:rPr sz="2950" spc="80" dirty="0">
                <a:solidFill>
                  <a:srgbClr val="1C1C1B"/>
                </a:solidFill>
                <a:latin typeface="Lucida Sans Unicode"/>
                <a:cs typeface="Lucida Sans Unicode"/>
              </a:rPr>
              <a:t>acortan.</a:t>
            </a:r>
            <a:r>
              <a:rPr sz="295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dirty="0">
                <a:solidFill>
                  <a:srgbClr val="1C1C1B"/>
                </a:solidFill>
                <a:latin typeface="Lucida Sans Unicode"/>
                <a:cs typeface="Lucida Sans Unicode"/>
              </a:rPr>
              <a:t>Ejemplo:</a:t>
            </a:r>
            <a:r>
              <a:rPr sz="295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85" dirty="0">
                <a:solidFill>
                  <a:srgbClr val="1C1C1B"/>
                </a:solidFill>
                <a:latin typeface="Lucida Sans Unicode"/>
                <a:cs typeface="Lucida Sans Unicode"/>
              </a:rPr>
              <a:t>trabajo</a:t>
            </a:r>
            <a:r>
              <a:rPr sz="295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60" dirty="0">
                <a:solidFill>
                  <a:srgbClr val="1C1C1B"/>
                </a:solidFill>
                <a:latin typeface="Lucida Sans Unicode"/>
                <a:cs typeface="Lucida Sans Unicode"/>
              </a:rPr>
              <a:t>de</a:t>
            </a:r>
            <a:r>
              <a:rPr sz="295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-75" dirty="0">
                <a:solidFill>
                  <a:srgbClr val="1C1C1B"/>
                </a:solidFill>
                <a:latin typeface="Lucida Sans Unicode"/>
                <a:cs typeface="Lucida Sans Unicode"/>
              </a:rPr>
              <a:t>flexión</a:t>
            </a:r>
            <a:r>
              <a:rPr sz="295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60" dirty="0">
                <a:solidFill>
                  <a:srgbClr val="1C1C1B"/>
                </a:solidFill>
                <a:latin typeface="Lucida Sans Unicode"/>
                <a:cs typeface="Lucida Sans Unicode"/>
              </a:rPr>
              <a:t>de</a:t>
            </a:r>
            <a:r>
              <a:rPr sz="295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00" dirty="0">
                <a:solidFill>
                  <a:srgbClr val="1C1C1B"/>
                </a:solidFill>
                <a:latin typeface="Lucida Sans Unicode"/>
                <a:cs typeface="Lucida Sans Unicode"/>
              </a:rPr>
              <a:t>bíceps</a:t>
            </a:r>
            <a:r>
              <a:rPr sz="295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20" dirty="0">
                <a:solidFill>
                  <a:srgbClr val="1C1C1B"/>
                </a:solidFill>
                <a:latin typeface="Lucida Sans Unicode"/>
                <a:cs typeface="Lucida Sans Unicode"/>
              </a:rPr>
              <a:t>en</a:t>
            </a:r>
            <a:r>
              <a:rPr sz="295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dirty="0">
                <a:solidFill>
                  <a:srgbClr val="1C1C1B"/>
                </a:solidFill>
                <a:latin typeface="Lucida Sans Unicode"/>
                <a:cs typeface="Lucida Sans Unicode"/>
              </a:rPr>
              <a:t>su</a:t>
            </a:r>
            <a:r>
              <a:rPr sz="295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20" dirty="0">
                <a:solidFill>
                  <a:srgbClr val="1C1C1B"/>
                </a:solidFill>
                <a:latin typeface="Lucida Sans Unicode"/>
                <a:cs typeface="Lucida Sans Unicode"/>
              </a:rPr>
              <a:t>fase</a:t>
            </a:r>
            <a:r>
              <a:rPr sz="295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90" dirty="0">
                <a:solidFill>
                  <a:srgbClr val="1C1C1B"/>
                </a:solidFill>
                <a:latin typeface="Lucida Sans Unicode"/>
                <a:cs typeface="Lucida Sans Unicode"/>
              </a:rPr>
              <a:t>ascendente. </a:t>
            </a:r>
            <a:r>
              <a:rPr sz="2950" b="1" i="1" spc="-130" dirty="0">
                <a:solidFill>
                  <a:srgbClr val="1C1C1B"/>
                </a:solidFill>
                <a:latin typeface="Verdana"/>
                <a:cs typeface="Verdana"/>
              </a:rPr>
              <a:t>excéntrica</a:t>
            </a:r>
            <a:r>
              <a:rPr sz="295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: </a:t>
            </a:r>
            <a:r>
              <a:rPr sz="2950" spc="114" dirty="0">
                <a:solidFill>
                  <a:srgbClr val="1C1C1B"/>
                </a:solidFill>
                <a:latin typeface="Lucida Sans Unicode"/>
                <a:cs typeface="Lucida Sans Unicode"/>
              </a:rPr>
              <a:t>se</a:t>
            </a:r>
            <a:r>
              <a:rPr sz="295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55" dirty="0">
                <a:solidFill>
                  <a:srgbClr val="1C1C1B"/>
                </a:solidFill>
                <a:latin typeface="Lucida Sans Unicode"/>
                <a:cs typeface="Lucida Sans Unicode"/>
              </a:rPr>
              <a:t>estira</a:t>
            </a:r>
            <a:r>
              <a:rPr sz="295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dirty="0">
                <a:solidFill>
                  <a:srgbClr val="1C1C1B"/>
                </a:solidFill>
                <a:latin typeface="Lucida Sans Unicode"/>
                <a:cs typeface="Lucida Sans Unicode"/>
              </a:rPr>
              <a:t>el</a:t>
            </a:r>
            <a:r>
              <a:rPr sz="295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55" dirty="0">
                <a:solidFill>
                  <a:srgbClr val="1C1C1B"/>
                </a:solidFill>
                <a:latin typeface="Lucida Sans Unicode"/>
                <a:cs typeface="Lucida Sans Unicode"/>
              </a:rPr>
              <a:t>músculo;</a:t>
            </a:r>
            <a:r>
              <a:rPr sz="295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20" dirty="0">
                <a:solidFill>
                  <a:srgbClr val="1C1C1B"/>
                </a:solidFill>
                <a:latin typeface="Lucida Sans Unicode"/>
                <a:cs typeface="Lucida Sans Unicode"/>
              </a:rPr>
              <a:t>la</a:t>
            </a:r>
            <a:r>
              <a:rPr sz="295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dirty="0">
                <a:solidFill>
                  <a:srgbClr val="1C1C1B"/>
                </a:solidFill>
                <a:latin typeface="Lucida Sans Unicode"/>
                <a:cs typeface="Lucida Sans Unicode"/>
              </a:rPr>
              <a:t>fuerza</a:t>
            </a:r>
            <a:r>
              <a:rPr sz="295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00" dirty="0">
                <a:solidFill>
                  <a:srgbClr val="1C1C1B"/>
                </a:solidFill>
                <a:latin typeface="Lucida Sans Unicode"/>
                <a:cs typeface="Lucida Sans Unicode"/>
              </a:rPr>
              <a:t>muscular</a:t>
            </a:r>
            <a:r>
              <a:rPr sz="295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14" dirty="0">
                <a:solidFill>
                  <a:srgbClr val="1C1C1B"/>
                </a:solidFill>
                <a:latin typeface="Lucida Sans Unicode"/>
                <a:cs typeface="Lucida Sans Unicode"/>
              </a:rPr>
              <a:t>es</a:t>
            </a:r>
            <a:r>
              <a:rPr sz="295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-35" dirty="0">
                <a:solidFill>
                  <a:srgbClr val="1C1C1B"/>
                </a:solidFill>
                <a:latin typeface="Lucida Sans Unicode"/>
                <a:cs typeface="Lucida Sans Unicode"/>
              </a:rPr>
              <a:t>inferior</a:t>
            </a:r>
            <a:r>
              <a:rPr sz="295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370" dirty="0">
                <a:solidFill>
                  <a:srgbClr val="1C1C1B"/>
                </a:solidFill>
                <a:latin typeface="Lucida Sans Unicode"/>
                <a:cs typeface="Lucida Sans Unicode"/>
              </a:rPr>
              <a:t>a</a:t>
            </a:r>
            <a:r>
              <a:rPr sz="295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95" dirty="0">
                <a:solidFill>
                  <a:srgbClr val="1C1C1B"/>
                </a:solidFill>
                <a:latin typeface="Lucida Sans Unicode"/>
                <a:cs typeface="Lucida Sans Unicode"/>
              </a:rPr>
              <a:t>la </a:t>
            </a:r>
            <a:r>
              <a:rPr sz="2950" spc="105" dirty="0">
                <a:solidFill>
                  <a:srgbClr val="1C1C1B"/>
                </a:solidFill>
                <a:latin typeface="Lucida Sans Unicode"/>
                <a:cs typeface="Lucida Sans Unicode"/>
              </a:rPr>
              <a:t>magnitud</a:t>
            </a:r>
            <a:r>
              <a:rPr sz="2950" spc="-9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60" dirty="0">
                <a:solidFill>
                  <a:srgbClr val="1C1C1B"/>
                </a:solidFill>
                <a:latin typeface="Lucida Sans Unicode"/>
                <a:cs typeface="Lucida Sans Unicode"/>
              </a:rPr>
              <a:t>de</a:t>
            </a:r>
            <a:r>
              <a:rPr sz="2950" spc="-9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20" dirty="0">
                <a:solidFill>
                  <a:srgbClr val="1C1C1B"/>
                </a:solidFill>
                <a:latin typeface="Lucida Sans Unicode"/>
                <a:cs typeface="Lucida Sans Unicode"/>
              </a:rPr>
              <a:t>la</a:t>
            </a:r>
            <a:r>
              <a:rPr sz="2950" spc="-8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dirty="0">
                <a:solidFill>
                  <a:srgbClr val="1C1C1B"/>
                </a:solidFill>
                <a:latin typeface="Lucida Sans Unicode"/>
                <a:cs typeface="Lucida Sans Unicode"/>
              </a:rPr>
              <a:t>fuerza</a:t>
            </a:r>
            <a:r>
              <a:rPr sz="2950" spc="-9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dirty="0">
                <a:solidFill>
                  <a:srgbClr val="1C1C1B"/>
                </a:solidFill>
                <a:latin typeface="Lucida Sans Unicode"/>
                <a:cs typeface="Lucida Sans Unicode"/>
              </a:rPr>
              <a:t>externa;</a:t>
            </a:r>
            <a:r>
              <a:rPr sz="2950" spc="-9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dirty="0">
                <a:solidFill>
                  <a:srgbClr val="1C1C1B"/>
                </a:solidFill>
                <a:latin typeface="Lucida Sans Unicode"/>
                <a:cs typeface="Lucida Sans Unicode"/>
              </a:rPr>
              <a:t>origen</a:t>
            </a:r>
            <a:r>
              <a:rPr sz="2950" spc="-8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95" dirty="0">
                <a:solidFill>
                  <a:srgbClr val="1C1C1B"/>
                </a:solidFill>
                <a:latin typeface="Lucida Sans Unicode"/>
                <a:cs typeface="Lucida Sans Unicode"/>
              </a:rPr>
              <a:t>e</a:t>
            </a:r>
            <a:r>
              <a:rPr sz="2950" spc="-9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dirty="0">
                <a:solidFill>
                  <a:srgbClr val="1C1C1B"/>
                </a:solidFill>
                <a:latin typeface="Lucida Sans Unicode"/>
                <a:cs typeface="Lucida Sans Unicode"/>
              </a:rPr>
              <a:t>inserción</a:t>
            </a:r>
            <a:r>
              <a:rPr sz="2950" spc="-8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14" dirty="0">
                <a:solidFill>
                  <a:srgbClr val="1C1C1B"/>
                </a:solidFill>
                <a:latin typeface="Lucida Sans Unicode"/>
                <a:cs typeface="Lucida Sans Unicode"/>
              </a:rPr>
              <a:t>se</a:t>
            </a:r>
            <a:r>
              <a:rPr sz="2950" spc="-9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50" dirty="0">
                <a:solidFill>
                  <a:srgbClr val="1C1C1B"/>
                </a:solidFill>
                <a:latin typeface="Lucida Sans Unicode"/>
                <a:cs typeface="Lucida Sans Unicode"/>
              </a:rPr>
              <a:t>alejan.</a:t>
            </a:r>
            <a:r>
              <a:rPr sz="2950" spc="-9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dirty="0">
                <a:solidFill>
                  <a:srgbClr val="1C1C1B"/>
                </a:solidFill>
                <a:latin typeface="Lucida Sans Unicode"/>
                <a:cs typeface="Lucida Sans Unicode"/>
              </a:rPr>
              <a:t>Ejemplo:</a:t>
            </a:r>
            <a:r>
              <a:rPr sz="2950" spc="-8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00" dirty="0">
                <a:solidFill>
                  <a:srgbClr val="1C1C1B"/>
                </a:solidFill>
                <a:latin typeface="Lucida Sans Unicode"/>
                <a:cs typeface="Lucida Sans Unicode"/>
              </a:rPr>
              <a:t>fase </a:t>
            </a:r>
            <a:r>
              <a:rPr sz="2950" spc="125" dirty="0">
                <a:solidFill>
                  <a:srgbClr val="1C1C1B"/>
                </a:solidFill>
                <a:latin typeface="Lucida Sans Unicode"/>
                <a:cs typeface="Lucida Sans Unicode"/>
              </a:rPr>
              <a:t>descendente</a:t>
            </a:r>
            <a:r>
              <a:rPr sz="295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60" dirty="0">
                <a:solidFill>
                  <a:srgbClr val="1C1C1B"/>
                </a:solidFill>
                <a:latin typeface="Lucida Sans Unicode"/>
                <a:cs typeface="Lucida Sans Unicode"/>
              </a:rPr>
              <a:t>de</a:t>
            </a:r>
            <a:r>
              <a:rPr sz="295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55" dirty="0">
                <a:solidFill>
                  <a:srgbClr val="1C1C1B"/>
                </a:solidFill>
                <a:latin typeface="Lucida Sans Unicode"/>
                <a:cs typeface="Lucida Sans Unicode"/>
              </a:rPr>
              <a:t>una</a:t>
            </a:r>
            <a:r>
              <a:rPr sz="2950" spc="-125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-75" dirty="0">
                <a:solidFill>
                  <a:srgbClr val="1C1C1B"/>
                </a:solidFill>
                <a:latin typeface="Lucida Sans Unicode"/>
                <a:cs typeface="Lucida Sans Unicode"/>
              </a:rPr>
              <a:t>flexión</a:t>
            </a:r>
            <a:r>
              <a:rPr sz="295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160" dirty="0">
                <a:solidFill>
                  <a:srgbClr val="1C1C1B"/>
                </a:solidFill>
                <a:latin typeface="Lucida Sans Unicode"/>
                <a:cs typeface="Lucida Sans Unicode"/>
              </a:rPr>
              <a:t>de</a:t>
            </a:r>
            <a:r>
              <a:rPr sz="2950" spc="-130" dirty="0">
                <a:solidFill>
                  <a:srgbClr val="1C1C1B"/>
                </a:solidFill>
                <a:latin typeface="Lucida Sans Unicode"/>
                <a:cs typeface="Lucida Sans Unicode"/>
              </a:rPr>
              <a:t> </a:t>
            </a:r>
            <a:r>
              <a:rPr sz="2950" spc="-10" dirty="0">
                <a:solidFill>
                  <a:srgbClr val="1C1C1B"/>
                </a:solidFill>
                <a:latin typeface="Lucida Sans Unicode"/>
                <a:cs typeface="Lucida Sans Unicode"/>
              </a:rPr>
              <a:t>bíceps.</a:t>
            </a:r>
            <a:endParaRPr sz="29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4914" y="1246337"/>
            <a:ext cx="1119505" cy="587375"/>
          </a:xfrm>
          <a:custGeom>
            <a:avLst/>
            <a:gdLst/>
            <a:ahLst/>
            <a:cxnLst/>
            <a:rect l="l" t="t" r="r" b="b"/>
            <a:pathLst>
              <a:path w="1119504" h="587375">
                <a:moveTo>
                  <a:pt x="150409" y="586756"/>
                </a:moveTo>
                <a:lnTo>
                  <a:pt x="148690" y="586756"/>
                </a:lnTo>
                <a:lnTo>
                  <a:pt x="146772" y="586756"/>
                </a:lnTo>
                <a:lnTo>
                  <a:pt x="144655" y="586756"/>
                </a:lnTo>
                <a:lnTo>
                  <a:pt x="142538" y="586756"/>
                </a:lnTo>
                <a:lnTo>
                  <a:pt x="140620" y="586492"/>
                </a:lnTo>
                <a:lnTo>
                  <a:pt x="138900" y="585962"/>
                </a:lnTo>
                <a:lnTo>
                  <a:pt x="123423" y="583383"/>
                </a:lnTo>
                <a:lnTo>
                  <a:pt x="102390" y="581796"/>
                </a:lnTo>
                <a:lnTo>
                  <a:pt x="73022" y="582589"/>
                </a:lnTo>
                <a:lnTo>
                  <a:pt x="60124" y="583383"/>
                </a:lnTo>
                <a:lnTo>
                  <a:pt x="52054" y="584573"/>
                </a:lnTo>
                <a:lnTo>
                  <a:pt x="44183" y="583780"/>
                </a:lnTo>
                <a:lnTo>
                  <a:pt x="36511" y="581002"/>
                </a:lnTo>
                <a:lnTo>
                  <a:pt x="25200" y="577827"/>
                </a:lnTo>
                <a:lnTo>
                  <a:pt x="16271" y="565524"/>
                </a:lnTo>
                <a:lnTo>
                  <a:pt x="3175" y="528220"/>
                </a:lnTo>
                <a:lnTo>
                  <a:pt x="4762" y="507980"/>
                </a:lnTo>
                <a:lnTo>
                  <a:pt x="3968" y="480993"/>
                </a:lnTo>
                <a:lnTo>
                  <a:pt x="794" y="452618"/>
                </a:lnTo>
                <a:lnTo>
                  <a:pt x="0" y="437934"/>
                </a:lnTo>
                <a:lnTo>
                  <a:pt x="0" y="433039"/>
                </a:lnTo>
                <a:lnTo>
                  <a:pt x="793" y="427351"/>
                </a:lnTo>
                <a:lnTo>
                  <a:pt x="2381" y="420869"/>
                </a:lnTo>
                <a:lnTo>
                  <a:pt x="5754" y="407177"/>
                </a:lnTo>
                <a:lnTo>
                  <a:pt x="3175" y="381977"/>
                </a:lnTo>
                <a:lnTo>
                  <a:pt x="1587" y="366499"/>
                </a:lnTo>
                <a:lnTo>
                  <a:pt x="1058" y="363192"/>
                </a:lnTo>
                <a:lnTo>
                  <a:pt x="926" y="360348"/>
                </a:lnTo>
                <a:lnTo>
                  <a:pt x="1190" y="357967"/>
                </a:lnTo>
                <a:lnTo>
                  <a:pt x="1455" y="355453"/>
                </a:lnTo>
                <a:lnTo>
                  <a:pt x="1852" y="352609"/>
                </a:lnTo>
                <a:lnTo>
                  <a:pt x="2381" y="349434"/>
                </a:lnTo>
                <a:lnTo>
                  <a:pt x="4762" y="334750"/>
                </a:lnTo>
                <a:lnTo>
                  <a:pt x="3968" y="309550"/>
                </a:lnTo>
                <a:lnTo>
                  <a:pt x="794" y="281174"/>
                </a:lnTo>
                <a:lnTo>
                  <a:pt x="794" y="257561"/>
                </a:lnTo>
                <a:lnTo>
                  <a:pt x="3968" y="234742"/>
                </a:lnTo>
                <a:lnTo>
                  <a:pt x="4762" y="210335"/>
                </a:lnTo>
                <a:lnTo>
                  <a:pt x="2381" y="198231"/>
                </a:lnTo>
                <a:lnTo>
                  <a:pt x="1852" y="193865"/>
                </a:lnTo>
                <a:lnTo>
                  <a:pt x="1455" y="189434"/>
                </a:lnTo>
                <a:lnTo>
                  <a:pt x="1190" y="184936"/>
                </a:lnTo>
                <a:lnTo>
                  <a:pt x="926" y="180306"/>
                </a:lnTo>
                <a:lnTo>
                  <a:pt x="1323" y="175544"/>
                </a:lnTo>
                <a:lnTo>
                  <a:pt x="2381" y="170649"/>
                </a:lnTo>
                <a:lnTo>
                  <a:pt x="5754" y="157553"/>
                </a:lnTo>
                <a:lnTo>
                  <a:pt x="3175" y="147036"/>
                </a:lnTo>
                <a:lnTo>
                  <a:pt x="2645" y="143729"/>
                </a:lnTo>
                <a:lnTo>
                  <a:pt x="2381" y="140355"/>
                </a:lnTo>
                <a:lnTo>
                  <a:pt x="2381" y="136916"/>
                </a:lnTo>
                <a:lnTo>
                  <a:pt x="2381" y="133344"/>
                </a:lnTo>
                <a:lnTo>
                  <a:pt x="2645" y="129971"/>
                </a:lnTo>
                <a:lnTo>
                  <a:pt x="3175" y="126796"/>
                </a:lnTo>
                <a:lnTo>
                  <a:pt x="5754" y="107152"/>
                </a:lnTo>
                <a:lnTo>
                  <a:pt x="3175" y="86912"/>
                </a:lnTo>
                <a:lnTo>
                  <a:pt x="2645" y="84134"/>
                </a:lnTo>
                <a:lnTo>
                  <a:pt x="2381" y="80893"/>
                </a:lnTo>
                <a:lnTo>
                  <a:pt x="2381" y="77189"/>
                </a:lnTo>
                <a:lnTo>
                  <a:pt x="3175" y="59330"/>
                </a:lnTo>
                <a:lnTo>
                  <a:pt x="11744" y="20363"/>
                </a:lnTo>
                <a:lnTo>
                  <a:pt x="37305" y="9723"/>
                </a:lnTo>
                <a:lnTo>
                  <a:pt x="39553" y="9193"/>
                </a:lnTo>
                <a:lnTo>
                  <a:pt x="41471" y="8929"/>
                </a:lnTo>
                <a:lnTo>
                  <a:pt x="43059" y="8929"/>
                </a:lnTo>
                <a:lnTo>
                  <a:pt x="44647" y="8929"/>
                </a:lnTo>
                <a:lnTo>
                  <a:pt x="46300" y="8929"/>
                </a:lnTo>
                <a:lnTo>
                  <a:pt x="48020" y="8929"/>
                </a:lnTo>
                <a:lnTo>
                  <a:pt x="65879" y="9723"/>
                </a:lnTo>
                <a:lnTo>
                  <a:pt x="82943" y="6349"/>
                </a:lnTo>
                <a:lnTo>
                  <a:pt x="91013" y="4233"/>
                </a:lnTo>
                <a:lnTo>
                  <a:pt x="99149" y="3968"/>
                </a:lnTo>
                <a:lnTo>
                  <a:pt x="107350" y="5556"/>
                </a:lnTo>
                <a:lnTo>
                  <a:pt x="118661" y="8135"/>
                </a:lnTo>
                <a:lnTo>
                  <a:pt x="139694" y="3174"/>
                </a:lnTo>
                <a:lnTo>
                  <a:pt x="141943" y="2645"/>
                </a:lnTo>
                <a:lnTo>
                  <a:pt x="143994" y="2248"/>
                </a:lnTo>
                <a:lnTo>
                  <a:pt x="145846" y="1984"/>
                </a:lnTo>
                <a:lnTo>
                  <a:pt x="147697" y="1719"/>
                </a:lnTo>
                <a:lnTo>
                  <a:pt x="149748" y="1587"/>
                </a:lnTo>
                <a:lnTo>
                  <a:pt x="151997" y="1587"/>
                </a:lnTo>
                <a:lnTo>
                  <a:pt x="161720" y="793"/>
                </a:lnTo>
                <a:lnTo>
                  <a:pt x="164366" y="793"/>
                </a:lnTo>
                <a:lnTo>
                  <a:pt x="166747" y="926"/>
                </a:lnTo>
                <a:lnTo>
                  <a:pt x="168864" y="1190"/>
                </a:lnTo>
                <a:lnTo>
                  <a:pt x="171112" y="1455"/>
                </a:lnTo>
                <a:lnTo>
                  <a:pt x="173361" y="1852"/>
                </a:lnTo>
                <a:lnTo>
                  <a:pt x="175610" y="2381"/>
                </a:lnTo>
                <a:lnTo>
                  <a:pt x="192675" y="4762"/>
                </a:lnTo>
                <a:lnTo>
                  <a:pt x="213708" y="793"/>
                </a:lnTo>
                <a:lnTo>
                  <a:pt x="216487" y="264"/>
                </a:lnTo>
                <a:lnTo>
                  <a:pt x="219066" y="0"/>
                </a:lnTo>
                <a:lnTo>
                  <a:pt x="221448" y="0"/>
                </a:lnTo>
                <a:lnTo>
                  <a:pt x="223828" y="0"/>
                </a:lnTo>
                <a:lnTo>
                  <a:pt x="226143" y="0"/>
                </a:lnTo>
                <a:lnTo>
                  <a:pt x="228393" y="0"/>
                </a:lnTo>
                <a:lnTo>
                  <a:pt x="260935" y="793"/>
                </a:lnTo>
                <a:lnTo>
                  <a:pt x="266358" y="793"/>
                </a:lnTo>
                <a:lnTo>
                  <a:pt x="271452" y="1587"/>
                </a:lnTo>
                <a:lnTo>
                  <a:pt x="276214" y="3174"/>
                </a:lnTo>
                <a:lnTo>
                  <a:pt x="294271" y="8929"/>
                </a:lnTo>
                <a:lnTo>
                  <a:pt x="320464" y="8929"/>
                </a:lnTo>
                <a:lnTo>
                  <a:pt x="322911" y="9458"/>
                </a:lnTo>
                <a:lnTo>
                  <a:pt x="325028" y="10516"/>
                </a:lnTo>
                <a:lnTo>
                  <a:pt x="348641" y="16072"/>
                </a:lnTo>
                <a:lnTo>
                  <a:pt x="356777" y="16072"/>
                </a:lnTo>
                <a:lnTo>
                  <a:pt x="364701" y="16531"/>
                </a:lnTo>
                <a:lnTo>
                  <a:pt x="372204" y="17908"/>
                </a:lnTo>
                <a:lnTo>
                  <a:pt x="379286" y="20202"/>
                </a:lnTo>
                <a:lnTo>
                  <a:pt x="385946" y="23414"/>
                </a:lnTo>
                <a:lnTo>
                  <a:pt x="392493" y="26788"/>
                </a:lnTo>
                <a:lnTo>
                  <a:pt x="410352" y="34129"/>
                </a:lnTo>
                <a:lnTo>
                  <a:pt x="413131" y="35188"/>
                </a:lnTo>
                <a:lnTo>
                  <a:pt x="415710" y="36378"/>
                </a:lnTo>
                <a:lnTo>
                  <a:pt x="418091" y="37701"/>
                </a:lnTo>
                <a:lnTo>
                  <a:pt x="420605" y="39024"/>
                </a:lnTo>
                <a:lnTo>
                  <a:pt x="422920" y="40545"/>
                </a:lnTo>
                <a:lnTo>
                  <a:pt x="425036" y="42265"/>
                </a:lnTo>
                <a:lnTo>
                  <a:pt x="434760" y="50401"/>
                </a:lnTo>
                <a:lnTo>
                  <a:pt x="447856" y="55163"/>
                </a:lnTo>
                <a:lnTo>
                  <a:pt x="452750" y="57280"/>
                </a:lnTo>
                <a:lnTo>
                  <a:pt x="457910" y="60521"/>
                </a:lnTo>
                <a:lnTo>
                  <a:pt x="463333" y="64886"/>
                </a:lnTo>
                <a:lnTo>
                  <a:pt x="478612" y="77982"/>
                </a:lnTo>
                <a:lnTo>
                  <a:pt x="481192" y="79570"/>
                </a:lnTo>
                <a:lnTo>
                  <a:pt x="486616" y="82216"/>
                </a:lnTo>
                <a:lnTo>
                  <a:pt x="491312" y="85192"/>
                </a:lnTo>
                <a:lnTo>
                  <a:pt x="495280" y="88499"/>
                </a:lnTo>
                <a:lnTo>
                  <a:pt x="499381" y="91806"/>
                </a:lnTo>
                <a:lnTo>
                  <a:pt x="502490" y="95312"/>
                </a:lnTo>
                <a:lnTo>
                  <a:pt x="504606" y="99016"/>
                </a:lnTo>
                <a:lnTo>
                  <a:pt x="511155" y="110525"/>
                </a:lnTo>
                <a:lnTo>
                  <a:pt x="525838" y="127590"/>
                </a:lnTo>
                <a:lnTo>
                  <a:pt x="526897" y="129177"/>
                </a:lnTo>
                <a:lnTo>
                  <a:pt x="528219" y="130765"/>
                </a:lnTo>
                <a:lnTo>
                  <a:pt x="529807" y="132352"/>
                </a:lnTo>
                <a:lnTo>
                  <a:pt x="531527" y="133940"/>
                </a:lnTo>
                <a:lnTo>
                  <a:pt x="532651" y="135858"/>
                </a:lnTo>
                <a:lnTo>
                  <a:pt x="533180" y="138107"/>
                </a:lnTo>
                <a:lnTo>
                  <a:pt x="540522" y="151997"/>
                </a:lnTo>
                <a:lnTo>
                  <a:pt x="551039" y="176205"/>
                </a:lnTo>
                <a:lnTo>
                  <a:pt x="557588" y="198231"/>
                </a:lnTo>
                <a:lnTo>
                  <a:pt x="561556" y="207954"/>
                </a:lnTo>
                <a:lnTo>
                  <a:pt x="564863" y="214965"/>
                </a:lnTo>
                <a:lnTo>
                  <a:pt x="566517" y="222307"/>
                </a:lnTo>
                <a:lnTo>
                  <a:pt x="566517" y="229980"/>
                </a:lnTo>
                <a:lnTo>
                  <a:pt x="566517" y="249426"/>
                </a:lnTo>
                <a:lnTo>
                  <a:pt x="568104" y="270658"/>
                </a:lnTo>
                <a:lnTo>
                  <a:pt x="566517" y="320860"/>
                </a:lnTo>
                <a:lnTo>
                  <a:pt x="563937" y="342092"/>
                </a:lnTo>
                <a:lnTo>
                  <a:pt x="560762" y="369674"/>
                </a:lnTo>
                <a:lnTo>
                  <a:pt x="559969" y="386739"/>
                </a:lnTo>
                <a:lnTo>
                  <a:pt x="559969" y="392163"/>
                </a:lnTo>
                <a:lnTo>
                  <a:pt x="559175" y="397322"/>
                </a:lnTo>
                <a:lnTo>
                  <a:pt x="557588" y="402217"/>
                </a:lnTo>
                <a:lnTo>
                  <a:pt x="552627" y="417694"/>
                </a:lnTo>
                <a:lnTo>
                  <a:pt x="543697" y="437934"/>
                </a:lnTo>
                <a:lnTo>
                  <a:pt x="533180" y="456785"/>
                </a:lnTo>
                <a:lnTo>
                  <a:pt x="531593" y="458901"/>
                </a:lnTo>
                <a:lnTo>
                  <a:pt x="530072" y="461084"/>
                </a:lnTo>
                <a:lnTo>
                  <a:pt x="528617" y="463333"/>
                </a:lnTo>
                <a:lnTo>
                  <a:pt x="527294" y="465450"/>
                </a:lnTo>
                <a:lnTo>
                  <a:pt x="525309" y="467831"/>
                </a:lnTo>
                <a:lnTo>
                  <a:pt x="522663" y="470476"/>
                </a:lnTo>
                <a:lnTo>
                  <a:pt x="510361" y="481787"/>
                </a:lnTo>
                <a:lnTo>
                  <a:pt x="494090" y="501431"/>
                </a:lnTo>
                <a:lnTo>
                  <a:pt x="488534" y="509567"/>
                </a:lnTo>
                <a:lnTo>
                  <a:pt x="484697" y="514991"/>
                </a:lnTo>
                <a:lnTo>
                  <a:pt x="479803" y="519819"/>
                </a:lnTo>
                <a:lnTo>
                  <a:pt x="473850" y="524052"/>
                </a:lnTo>
                <a:lnTo>
                  <a:pt x="459960" y="534768"/>
                </a:lnTo>
                <a:lnTo>
                  <a:pt x="447856" y="542110"/>
                </a:lnTo>
                <a:lnTo>
                  <a:pt x="445607" y="543168"/>
                </a:lnTo>
                <a:lnTo>
                  <a:pt x="443093" y="544226"/>
                </a:lnTo>
                <a:lnTo>
                  <a:pt x="440316" y="545284"/>
                </a:lnTo>
                <a:lnTo>
                  <a:pt x="437670" y="546343"/>
                </a:lnTo>
                <a:lnTo>
                  <a:pt x="435024" y="547401"/>
                </a:lnTo>
                <a:lnTo>
                  <a:pt x="432378" y="548459"/>
                </a:lnTo>
                <a:lnTo>
                  <a:pt x="420076" y="551833"/>
                </a:lnTo>
                <a:lnTo>
                  <a:pt x="393288" y="562349"/>
                </a:lnTo>
                <a:lnTo>
                  <a:pt x="371460" y="568898"/>
                </a:lnTo>
                <a:lnTo>
                  <a:pt x="342886" y="577827"/>
                </a:lnTo>
                <a:lnTo>
                  <a:pt x="329989" y="581002"/>
                </a:lnTo>
                <a:lnTo>
                  <a:pt x="327739" y="581531"/>
                </a:lnTo>
                <a:lnTo>
                  <a:pt x="325557" y="582060"/>
                </a:lnTo>
                <a:lnTo>
                  <a:pt x="323440" y="582589"/>
                </a:lnTo>
                <a:lnTo>
                  <a:pt x="321323" y="583118"/>
                </a:lnTo>
                <a:lnTo>
                  <a:pt x="318876" y="583383"/>
                </a:lnTo>
                <a:lnTo>
                  <a:pt x="316098" y="583383"/>
                </a:lnTo>
                <a:lnTo>
                  <a:pt x="297446" y="583383"/>
                </a:lnTo>
                <a:lnTo>
                  <a:pt x="269070" y="585169"/>
                </a:lnTo>
                <a:lnTo>
                  <a:pt x="220257" y="584375"/>
                </a:lnTo>
                <a:lnTo>
                  <a:pt x="199819" y="586756"/>
                </a:lnTo>
                <a:lnTo>
                  <a:pt x="176404" y="585962"/>
                </a:lnTo>
                <a:lnTo>
                  <a:pt x="150409" y="586756"/>
                </a:lnTo>
                <a:close/>
              </a:path>
              <a:path w="1119504" h="587375">
                <a:moveTo>
                  <a:pt x="209740" y="334750"/>
                </a:moveTo>
                <a:lnTo>
                  <a:pt x="212121" y="358364"/>
                </a:lnTo>
                <a:lnTo>
                  <a:pt x="214502" y="380191"/>
                </a:lnTo>
                <a:lnTo>
                  <a:pt x="228393" y="411146"/>
                </a:lnTo>
                <a:lnTo>
                  <a:pt x="267285" y="405391"/>
                </a:lnTo>
                <a:lnTo>
                  <a:pt x="310542" y="386739"/>
                </a:lnTo>
                <a:lnTo>
                  <a:pt x="340505" y="341299"/>
                </a:lnTo>
                <a:lnTo>
                  <a:pt x="342093" y="323440"/>
                </a:lnTo>
                <a:lnTo>
                  <a:pt x="341299" y="274626"/>
                </a:lnTo>
                <a:lnTo>
                  <a:pt x="329989" y="221050"/>
                </a:lnTo>
                <a:lnTo>
                  <a:pt x="295859" y="195056"/>
                </a:lnTo>
                <a:lnTo>
                  <a:pt x="271452" y="182753"/>
                </a:lnTo>
                <a:lnTo>
                  <a:pt x="228393" y="184341"/>
                </a:lnTo>
                <a:lnTo>
                  <a:pt x="216090" y="209541"/>
                </a:lnTo>
                <a:lnTo>
                  <a:pt x="209740" y="229980"/>
                </a:lnTo>
                <a:lnTo>
                  <a:pt x="212121" y="239703"/>
                </a:lnTo>
                <a:lnTo>
                  <a:pt x="214006" y="248173"/>
                </a:lnTo>
                <a:lnTo>
                  <a:pt x="214899" y="255726"/>
                </a:lnTo>
                <a:lnTo>
                  <a:pt x="214800" y="262361"/>
                </a:lnTo>
                <a:lnTo>
                  <a:pt x="213708" y="268078"/>
                </a:lnTo>
                <a:lnTo>
                  <a:pt x="210534" y="279587"/>
                </a:lnTo>
                <a:lnTo>
                  <a:pt x="212915" y="299827"/>
                </a:lnTo>
                <a:lnTo>
                  <a:pt x="213444" y="302473"/>
                </a:lnTo>
                <a:lnTo>
                  <a:pt x="213577" y="305184"/>
                </a:lnTo>
                <a:lnTo>
                  <a:pt x="213312" y="307962"/>
                </a:lnTo>
                <a:lnTo>
                  <a:pt x="213048" y="310608"/>
                </a:lnTo>
                <a:lnTo>
                  <a:pt x="212650" y="313320"/>
                </a:lnTo>
                <a:lnTo>
                  <a:pt x="212121" y="316098"/>
                </a:lnTo>
                <a:lnTo>
                  <a:pt x="209740" y="334750"/>
                </a:lnTo>
                <a:close/>
              </a:path>
              <a:path w="1119504" h="587375">
                <a:moveTo>
                  <a:pt x="978576" y="582589"/>
                </a:moveTo>
                <a:lnTo>
                  <a:pt x="975799" y="583118"/>
                </a:lnTo>
                <a:lnTo>
                  <a:pt x="973021" y="583251"/>
                </a:lnTo>
                <a:lnTo>
                  <a:pt x="970242" y="582986"/>
                </a:lnTo>
                <a:lnTo>
                  <a:pt x="967597" y="582721"/>
                </a:lnTo>
                <a:lnTo>
                  <a:pt x="964951" y="582325"/>
                </a:lnTo>
                <a:lnTo>
                  <a:pt x="962305" y="581796"/>
                </a:lnTo>
                <a:lnTo>
                  <a:pt x="920833" y="576239"/>
                </a:lnTo>
                <a:lnTo>
                  <a:pt x="919246" y="577033"/>
                </a:lnTo>
                <a:lnTo>
                  <a:pt x="910317" y="579985"/>
                </a:lnTo>
                <a:lnTo>
                  <a:pt x="902181" y="581498"/>
                </a:lnTo>
                <a:lnTo>
                  <a:pt x="894839" y="581572"/>
                </a:lnTo>
                <a:lnTo>
                  <a:pt x="888291" y="580208"/>
                </a:lnTo>
                <a:lnTo>
                  <a:pt x="875393" y="577033"/>
                </a:lnTo>
                <a:lnTo>
                  <a:pt x="853367" y="578621"/>
                </a:lnTo>
                <a:lnTo>
                  <a:pt x="839477" y="580208"/>
                </a:lnTo>
                <a:lnTo>
                  <a:pt x="834583" y="580737"/>
                </a:lnTo>
                <a:lnTo>
                  <a:pt x="830085" y="581134"/>
                </a:lnTo>
                <a:lnTo>
                  <a:pt x="825984" y="581399"/>
                </a:lnTo>
                <a:lnTo>
                  <a:pt x="822016" y="581663"/>
                </a:lnTo>
                <a:lnTo>
                  <a:pt x="818708" y="581266"/>
                </a:lnTo>
                <a:lnTo>
                  <a:pt x="816062" y="580208"/>
                </a:lnTo>
                <a:lnTo>
                  <a:pt x="807927" y="577033"/>
                </a:lnTo>
                <a:lnTo>
                  <a:pt x="789076" y="580208"/>
                </a:lnTo>
                <a:lnTo>
                  <a:pt x="785372" y="580737"/>
                </a:lnTo>
                <a:lnTo>
                  <a:pt x="781602" y="580737"/>
                </a:lnTo>
                <a:lnTo>
                  <a:pt x="777765" y="580208"/>
                </a:lnTo>
                <a:lnTo>
                  <a:pt x="773929" y="579679"/>
                </a:lnTo>
                <a:lnTo>
                  <a:pt x="769894" y="579150"/>
                </a:lnTo>
                <a:lnTo>
                  <a:pt x="765661" y="578621"/>
                </a:lnTo>
                <a:lnTo>
                  <a:pt x="753359" y="576239"/>
                </a:lnTo>
                <a:lnTo>
                  <a:pt x="735500" y="577827"/>
                </a:lnTo>
                <a:lnTo>
                  <a:pt x="731134" y="578356"/>
                </a:lnTo>
                <a:lnTo>
                  <a:pt x="726505" y="578356"/>
                </a:lnTo>
                <a:lnTo>
                  <a:pt x="721610" y="577827"/>
                </a:lnTo>
                <a:lnTo>
                  <a:pt x="710300" y="576239"/>
                </a:lnTo>
                <a:lnTo>
                  <a:pt x="702230" y="578356"/>
                </a:lnTo>
                <a:lnTo>
                  <a:pt x="666248" y="556859"/>
                </a:lnTo>
                <a:lnTo>
                  <a:pt x="661750" y="543102"/>
                </a:lnTo>
                <a:lnTo>
                  <a:pt x="662279" y="538736"/>
                </a:lnTo>
                <a:lnTo>
                  <a:pt x="663272" y="526632"/>
                </a:lnTo>
                <a:lnTo>
                  <a:pt x="659898" y="506988"/>
                </a:lnTo>
                <a:lnTo>
                  <a:pt x="659369" y="504342"/>
                </a:lnTo>
                <a:lnTo>
                  <a:pt x="659104" y="501101"/>
                </a:lnTo>
                <a:lnTo>
                  <a:pt x="659104" y="497264"/>
                </a:lnTo>
                <a:lnTo>
                  <a:pt x="659104" y="482779"/>
                </a:lnTo>
                <a:lnTo>
                  <a:pt x="657517" y="459960"/>
                </a:lnTo>
                <a:lnTo>
                  <a:pt x="657517" y="458372"/>
                </a:lnTo>
                <a:lnTo>
                  <a:pt x="657649" y="456652"/>
                </a:lnTo>
                <a:lnTo>
                  <a:pt x="657914" y="454800"/>
                </a:lnTo>
                <a:lnTo>
                  <a:pt x="658178" y="452816"/>
                </a:lnTo>
                <a:lnTo>
                  <a:pt x="658311" y="451030"/>
                </a:lnTo>
                <a:lnTo>
                  <a:pt x="658311" y="449443"/>
                </a:lnTo>
                <a:lnTo>
                  <a:pt x="659898" y="433965"/>
                </a:lnTo>
                <a:lnTo>
                  <a:pt x="658311" y="409558"/>
                </a:lnTo>
                <a:lnTo>
                  <a:pt x="658311" y="407442"/>
                </a:lnTo>
                <a:lnTo>
                  <a:pt x="658311" y="405325"/>
                </a:lnTo>
                <a:lnTo>
                  <a:pt x="658311" y="403209"/>
                </a:lnTo>
                <a:lnTo>
                  <a:pt x="658311" y="400960"/>
                </a:lnTo>
                <a:lnTo>
                  <a:pt x="658575" y="398711"/>
                </a:lnTo>
                <a:lnTo>
                  <a:pt x="659104" y="396462"/>
                </a:lnTo>
                <a:lnTo>
                  <a:pt x="661486" y="384358"/>
                </a:lnTo>
                <a:lnTo>
                  <a:pt x="659104" y="362332"/>
                </a:lnTo>
                <a:lnTo>
                  <a:pt x="658575" y="359686"/>
                </a:lnTo>
                <a:lnTo>
                  <a:pt x="658443" y="357438"/>
                </a:lnTo>
                <a:lnTo>
                  <a:pt x="658707" y="355586"/>
                </a:lnTo>
                <a:lnTo>
                  <a:pt x="658972" y="353601"/>
                </a:lnTo>
                <a:lnTo>
                  <a:pt x="659104" y="351551"/>
                </a:lnTo>
                <a:lnTo>
                  <a:pt x="659104" y="349434"/>
                </a:lnTo>
                <a:lnTo>
                  <a:pt x="660692" y="329988"/>
                </a:lnTo>
                <a:lnTo>
                  <a:pt x="663272" y="305581"/>
                </a:lnTo>
                <a:lnTo>
                  <a:pt x="664065" y="282762"/>
                </a:lnTo>
                <a:lnTo>
                  <a:pt x="662279" y="261530"/>
                </a:lnTo>
                <a:lnTo>
                  <a:pt x="661486" y="230773"/>
                </a:lnTo>
                <a:lnTo>
                  <a:pt x="659898" y="215296"/>
                </a:lnTo>
                <a:lnTo>
                  <a:pt x="658840" y="208285"/>
                </a:lnTo>
                <a:lnTo>
                  <a:pt x="659104" y="202067"/>
                </a:lnTo>
                <a:lnTo>
                  <a:pt x="660692" y="196643"/>
                </a:lnTo>
                <a:lnTo>
                  <a:pt x="663272" y="186127"/>
                </a:lnTo>
                <a:lnTo>
                  <a:pt x="660692" y="158346"/>
                </a:lnTo>
                <a:lnTo>
                  <a:pt x="661486" y="133146"/>
                </a:lnTo>
                <a:lnTo>
                  <a:pt x="664065" y="107945"/>
                </a:lnTo>
                <a:lnTo>
                  <a:pt x="661101" y="98917"/>
                </a:lnTo>
                <a:lnTo>
                  <a:pt x="659551" y="90483"/>
                </a:lnTo>
                <a:lnTo>
                  <a:pt x="659415" y="82645"/>
                </a:lnTo>
                <a:lnTo>
                  <a:pt x="660692" y="75403"/>
                </a:lnTo>
                <a:lnTo>
                  <a:pt x="664065" y="62505"/>
                </a:lnTo>
                <a:lnTo>
                  <a:pt x="662602" y="51318"/>
                </a:lnTo>
                <a:lnTo>
                  <a:pt x="682221" y="15378"/>
                </a:lnTo>
                <a:lnTo>
                  <a:pt x="701370" y="10516"/>
                </a:lnTo>
                <a:lnTo>
                  <a:pt x="702958" y="9987"/>
                </a:lnTo>
                <a:lnTo>
                  <a:pt x="704545" y="9855"/>
                </a:lnTo>
                <a:lnTo>
                  <a:pt x="706132" y="10119"/>
                </a:lnTo>
                <a:lnTo>
                  <a:pt x="707852" y="10384"/>
                </a:lnTo>
                <a:lnTo>
                  <a:pt x="709506" y="10516"/>
                </a:lnTo>
                <a:lnTo>
                  <a:pt x="711093" y="10516"/>
                </a:lnTo>
                <a:lnTo>
                  <a:pt x="735500" y="12104"/>
                </a:lnTo>
                <a:lnTo>
                  <a:pt x="753359" y="8929"/>
                </a:lnTo>
                <a:lnTo>
                  <a:pt x="756137" y="8400"/>
                </a:lnTo>
                <a:lnTo>
                  <a:pt x="758716" y="8267"/>
                </a:lnTo>
                <a:lnTo>
                  <a:pt x="761098" y="8532"/>
                </a:lnTo>
                <a:lnTo>
                  <a:pt x="763611" y="8797"/>
                </a:lnTo>
                <a:lnTo>
                  <a:pt x="765926" y="8929"/>
                </a:lnTo>
                <a:lnTo>
                  <a:pt x="768043" y="8929"/>
                </a:lnTo>
                <a:lnTo>
                  <a:pt x="783520" y="9723"/>
                </a:lnTo>
                <a:lnTo>
                  <a:pt x="806141" y="13691"/>
                </a:lnTo>
                <a:lnTo>
                  <a:pt x="816062" y="11310"/>
                </a:lnTo>
                <a:lnTo>
                  <a:pt x="823218" y="9648"/>
                </a:lnTo>
                <a:lnTo>
                  <a:pt x="830201" y="8830"/>
                </a:lnTo>
                <a:lnTo>
                  <a:pt x="837009" y="8854"/>
                </a:lnTo>
                <a:lnTo>
                  <a:pt x="843644" y="9723"/>
                </a:lnTo>
                <a:lnTo>
                  <a:pt x="857336" y="12104"/>
                </a:lnTo>
                <a:lnTo>
                  <a:pt x="871226" y="10516"/>
                </a:lnTo>
                <a:lnTo>
                  <a:pt x="877179" y="9458"/>
                </a:lnTo>
                <a:lnTo>
                  <a:pt x="883132" y="9458"/>
                </a:lnTo>
                <a:lnTo>
                  <a:pt x="889085" y="10516"/>
                </a:lnTo>
                <a:lnTo>
                  <a:pt x="906943" y="12897"/>
                </a:lnTo>
                <a:lnTo>
                  <a:pt x="918452" y="10516"/>
                </a:lnTo>
                <a:lnTo>
                  <a:pt x="924934" y="8929"/>
                </a:lnTo>
                <a:lnTo>
                  <a:pt x="932210" y="8664"/>
                </a:lnTo>
                <a:lnTo>
                  <a:pt x="940279" y="9723"/>
                </a:lnTo>
                <a:lnTo>
                  <a:pt x="952582" y="11310"/>
                </a:lnTo>
                <a:lnTo>
                  <a:pt x="974410" y="8929"/>
                </a:lnTo>
                <a:lnTo>
                  <a:pt x="994848" y="8135"/>
                </a:lnTo>
                <a:lnTo>
                  <a:pt x="998023" y="8135"/>
                </a:lnTo>
                <a:lnTo>
                  <a:pt x="1001198" y="8135"/>
                </a:lnTo>
                <a:lnTo>
                  <a:pt x="1004372" y="8135"/>
                </a:lnTo>
                <a:lnTo>
                  <a:pt x="1007680" y="8135"/>
                </a:lnTo>
                <a:lnTo>
                  <a:pt x="1010722" y="8664"/>
                </a:lnTo>
                <a:lnTo>
                  <a:pt x="1013500" y="9723"/>
                </a:lnTo>
                <a:lnTo>
                  <a:pt x="1023223" y="12104"/>
                </a:lnTo>
                <a:lnTo>
                  <a:pt x="1049217" y="10516"/>
                </a:lnTo>
                <a:lnTo>
                  <a:pt x="1062351" y="11322"/>
                </a:lnTo>
                <a:lnTo>
                  <a:pt x="1096642" y="33733"/>
                </a:lnTo>
                <a:lnTo>
                  <a:pt x="1099619" y="41074"/>
                </a:lnTo>
                <a:lnTo>
                  <a:pt x="1098031" y="45440"/>
                </a:lnTo>
                <a:lnTo>
                  <a:pt x="1095650" y="53576"/>
                </a:lnTo>
                <a:lnTo>
                  <a:pt x="1097238" y="80364"/>
                </a:lnTo>
                <a:lnTo>
                  <a:pt x="1100412" y="101596"/>
                </a:lnTo>
                <a:lnTo>
                  <a:pt x="1102000" y="124217"/>
                </a:lnTo>
                <a:lnTo>
                  <a:pt x="1102000" y="126465"/>
                </a:lnTo>
                <a:lnTo>
                  <a:pt x="1102132" y="128648"/>
                </a:lnTo>
                <a:lnTo>
                  <a:pt x="1102397" y="130765"/>
                </a:lnTo>
                <a:lnTo>
                  <a:pt x="1102661" y="132881"/>
                </a:lnTo>
                <a:lnTo>
                  <a:pt x="1102529" y="135064"/>
                </a:lnTo>
                <a:lnTo>
                  <a:pt x="1102000" y="137313"/>
                </a:lnTo>
                <a:lnTo>
                  <a:pt x="1100412" y="148623"/>
                </a:lnTo>
                <a:lnTo>
                  <a:pt x="1096443" y="152790"/>
                </a:lnTo>
                <a:lnTo>
                  <a:pt x="1086993" y="161298"/>
                </a:lnTo>
                <a:lnTo>
                  <a:pt x="1078287" y="167375"/>
                </a:lnTo>
                <a:lnTo>
                  <a:pt x="1070326" y="171021"/>
                </a:lnTo>
                <a:lnTo>
                  <a:pt x="1063108" y="172237"/>
                </a:lnTo>
                <a:lnTo>
                  <a:pt x="1050805" y="172237"/>
                </a:lnTo>
                <a:lnTo>
                  <a:pt x="1030565" y="174618"/>
                </a:lnTo>
                <a:lnTo>
                  <a:pt x="1024612" y="175676"/>
                </a:lnTo>
                <a:lnTo>
                  <a:pt x="1018395" y="175676"/>
                </a:lnTo>
                <a:lnTo>
                  <a:pt x="1011913" y="174618"/>
                </a:lnTo>
                <a:lnTo>
                  <a:pt x="997229" y="172237"/>
                </a:lnTo>
                <a:lnTo>
                  <a:pt x="980164" y="173824"/>
                </a:lnTo>
                <a:lnTo>
                  <a:pt x="976328" y="174353"/>
                </a:lnTo>
                <a:lnTo>
                  <a:pt x="972293" y="174353"/>
                </a:lnTo>
                <a:lnTo>
                  <a:pt x="968059" y="173824"/>
                </a:lnTo>
                <a:lnTo>
                  <a:pt x="949209" y="172237"/>
                </a:lnTo>
                <a:lnTo>
                  <a:pt x="918452" y="174618"/>
                </a:lnTo>
                <a:lnTo>
                  <a:pt x="897220" y="173824"/>
                </a:lnTo>
                <a:lnTo>
                  <a:pt x="868051" y="197437"/>
                </a:lnTo>
                <a:lnTo>
                  <a:pt x="898808" y="212121"/>
                </a:lnTo>
                <a:lnTo>
                  <a:pt x="913491" y="211327"/>
                </a:lnTo>
                <a:lnTo>
                  <a:pt x="915608" y="211327"/>
                </a:lnTo>
                <a:lnTo>
                  <a:pt x="917592" y="211327"/>
                </a:lnTo>
                <a:lnTo>
                  <a:pt x="919444" y="211327"/>
                </a:lnTo>
                <a:lnTo>
                  <a:pt x="921429" y="211327"/>
                </a:lnTo>
                <a:lnTo>
                  <a:pt x="923545" y="211592"/>
                </a:lnTo>
                <a:lnTo>
                  <a:pt x="925794" y="212121"/>
                </a:lnTo>
                <a:lnTo>
                  <a:pt x="944446" y="215296"/>
                </a:lnTo>
                <a:lnTo>
                  <a:pt x="968059" y="217677"/>
                </a:lnTo>
                <a:lnTo>
                  <a:pt x="988300" y="217677"/>
                </a:lnTo>
                <a:lnTo>
                  <a:pt x="1014294" y="216089"/>
                </a:lnTo>
                <a:lnTo>
                  <a:pt x="1024811" y="213708"/>
                </a:lnTo>
                <a:lnTo>
                  <a:pt x="1029176" y="212650"/>
                </a:lnTo>
                <a:lnTo>
                  <a:pt x="1033211" y="211989"/>
                </a:lnTo>
                <a:lnTo>
                  <a:pt x="1036915" y="211724"/>
                </a:lnTo>
                <a:lnTo>
                  <a:pt x="1040751" y="211459"/>
                </a:lnTo>
                <a:lnTo>
                  <a:pt x="1044323" y="211856"/>
                </a:lnTo>
                <a:lnTo>
                  <a:pt x="1047630" y="212915"/>
                </a:lnTo>
                <a:lnTo>
                  <a:pt x="1057353" y="215296"/>
                </a:lnTo>
                <a:lnTo>
                  <a:pt x="1085728" y="250219"/>
                </a:lnTo>
                <a:lnTo>
                  <a:pt x="1086390" y="254585"/>
                </a:lnTo>
                <a:lnTo>
                  <a:pt x="1086390" y="259479"/>
                </a:lnTo>
                <a:lnTo>
                  <a:pt x="1085728" y="264903"/>
                </a:lnTo>
                <a:lnTo>
                  <a:pt x="1084141" y="281968"/>
                </a:lnTo>
                <a:lnTo>
                  <a:pt x="1082554" y="307962"/>
                </a:lnTo>
                <a:lnTo>
                  <a:pt x="1083347" y="325821"/>
                </a:lnTo>
                <a:lnTo>
                  <a:pt x="1083347" y="327938"/>
                </a:lnTo>
                <a:lnTo>
                  <a:pt x="1083480" y="329856"/>
                </a:lnTo>
                <a:lnTo>
                  <a:pt x="1083744" y="331576"/>
                </a:lnTo>
                <a:lnTo>
                  <a:pt x="1084009" y="333163"/>
                </a:lnTo>
                <a:lnTo>
                  <a:pt x="1083877" y="335015"/>
                </a:lnTo>
                <a:lnTo>
                  <a:pt x="1083347" y="337132"/>
                </a:lnTo>
                <a:lnTo>
                  <a:pt x="1081747" y="346284"/>
                </a:lnTo>
                <a:lnTo>
                  <a:pt x="1079329" y="354097"/>
                </a:lnTo>
                <a:lnTo>
                  <a:pt x="1051599" y="376222"/>
                </a:lnTo>
                <a:lnTo>
                  <a:pt x="1039494" y="378603"/>
                </a:lnTo>
                <a:lnTo>
                  <a:pt x="1015881" y="375429"/>
                </a:lnTo>
                <a:lnTo>
                  <a:pt x="994848" y="377016"/>
                </a:lnTo>
                <a:lnTo>
                  <a:pt x="993128" y="377016"/>
                </a:lnTo>
                <a:lnTo>
                  <a:pt x="991474" y="377016"/>
                </a:lnTo>
                <a:lnTo>
                  <a:pt x="989887" y="377016"/>
                </a:lnTo>
                <a:lnTo>
                  <a:pt x="988300" y="377016"/>
                </a:lnTo>
                <a:lnTo>
                  <a:pt x="986382" y="376751"/>
                </a:lnTo>
                <a:lnTo>
                  <a:pt x="984132" y="376222"/>
                </a:lnTo>
                <a:lnTo>
                  <a:pt x="967068" y="374635"/>
                </a:lnTo>
                <a:lnTo>
                  <a:pt x="946034" y="377016"/>
                </a:lnTo>
                <a:lnTo>
                  <a:pt x="944446" y="377545"/>
                </a:lnTo>
                <a:lnTo>
                  <a:pt x="942793" y="377810"/>
                </a:lnTo>
                <a:lnTo>
                  <a:pt x="941073" y="377810"/>
                </a:lnTo>
                <a:lnTo>
                  <a:pt x="939486" y="377810"/>
                </a:lnTo>
                <a:lnTo>
                  <a:pt x="937899" y="377810"/>
                </a:lnTo>
                <a:lnTo>
                  <a:pt x="936311" y="377810"/>
                </a:lnTo>
                <a:lnTo>
                  <a:pt x="919246" y="377016"/>
                </a:lnTo>
                <a:lnTo>
                  <a:pt x="894045" y="379397"/>
                </a:lnTo>
                <a:lnTo>
                  <a:pt x="872019" y="395668"/>
                </a:lnTo>
                <a:lnTo>
                  <a:pt x="892458" y="420075"/>
                </a:lnTo>
                <a:lnTo>
                  <a:pt x="920833" y="419282"/>
                </a:lnTo>
                <a:lnTo>
                  <a:pt x="945241" y="416107"/>
                </a:lnTo>
                <a:lnTo>
                  <a:pt x="968059" y="414519"/>
                </a:lnTo>
                <a:lnTo>
                  <a:pt x="994054" y="413527"/>
                </a:lnTo>
                <a:lnTo>
                  <a:pt x="1041875" y="416900"/>
                </a:lnTo>
                <a:lnTo>
                  <a:pt x="1060528" y="415313"/>
                </a:lnTo>
                <a:lnTo>
                  <a:pt x="1063306" y="414784"/>
                </a:lnTo>
                <a:lnTo>
                  <a:pt x="1066150" y="414652"/>
                </a:lnTo>
                <a:lnTo>
                  <a:pt x="1069060" y="414916"/>
                </a:lnTo>
                <a:lnTo>
                  <a:pt x="1072103" y="415181"/>
                </a:lnTo>
                <a:lnTo>
                  <a:pt x="1074683" y="415578"/>
                </a:lnTo>
                <a:lnTo>
                  <a:pt x="1076799" y="416107"/>
                </a:lnTo>
                <a:lnTo>
                  <a:pt x="1091483" y="418488"/>
                </a:lnTo>
                <a:lnTo>
                  <a:pt x="1102707" y="428360"/>
                </a:lnTo>
                <a:lnTo>
                  <a:pt x="1110383" y="436942"/>
                </a:lnTo>
                <a:lnTo>
                  <a:pt x="1114513" y="444234"/>
                </a:lnTo>
                <a:lnTo>
                  <a:pt x="1115096" y="450237"/>
                </a:lnTo>
                <a:lnTo>
                  <a:pt x="1112715" y="461547"/>
                </a:lnTo>
                <a:lnTo>
                  <a:pt x="1117477" y="482779"/>
                </a:lnTo>
                <a:lnTo>
                  <a:pt x="1118007" y="484896"/>
                </a:lnTo>
                <a:lnTo>
                  <a:pt x="1118403" y="487078"/>
                </a:lnTo>
                <a:lnTo>
                  <a:pt x="1118668" y="489327"/>
                </a:lnTo>
                <a:lnTo>
                  <a:pt x="1118932" y="491444"/>
                </a:lnTo>
                <a:lnTo>
                  <a:pt x="1119065" y="493825"/>
                </a:lnTo>
                <a:lnTo>
                  <a:pt x="1119065" y="496471"/>
                </a:lnTo>
                <a:lnTo>
                  <a:pt x="1119065" y="507980"/>
                </a:lnTo>
                <a:lnTo>
                  <a:pt x="1115047" y="552775"/>
                </a:lnTo>
                <a:lnTo>
                  <a:pt x="1086584" y="578447"/>
                </a:lnTo>
                <a:lnTo>
                  <a:pt x="1073625" y="581002"/>
                </a:lnTo>
                <a:lnTo>
                  <a:pt x="1071508" y="581531"/>
                </a:lnTo>
                <a:lnTo>
                  <a:pt x="1069589" y="581796"/>
                </a:lnTo>
                <a:lnTo>
                  <a:pt x="1067870" y="581796"/>
                </a:lnTo>
                <a:lnTo>
                  <a:pt x="1066282" y="581796"/>
                </a:lnTo>
                <a:lnTo>
                  <a:pt x="1064430" y="581796"/>
                </a:lnTo>
                <a:lnTo>
                  <a:pt x="1062314" y="581796"/>
                </a:lnTo>
                <a:lnTo>
                  <a:pt x="1042669" y="580208"/>
                </a:lnTo>
                <a:lnTo>
                  <a:pt x="1016675" y="581002"/>
                </a:lnTo>
                <a:lnTo>
                  <a:pt x="996435" y="580208"/>
                </a:lnTo>
                <a:lnTo>
                  <a:pt x="978576" y="582589"/>
                </a:lnTo>
                <a:close/>
              </a:path>
            </a:pathLst>
          </a:custGeom>
          <a:ln w="132080">
            <a:solidFill>
              <a:srgbClr val="A38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131805"/>
            <a:ext cx="11588750" cy="1801495"/>
            <a:chOff x="0" y="1131805"/>
            <a:chExt cx="11588750" cy="18014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8159" y="1182678"/>
              <a:ext cx="3693721" cy="7195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31805"/>
              <a:ext cx="11588250" cy="180130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1000283"/>
            <a:ext cx="1029906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spc="430" dirty="0">
                <a:latin typeface="Verdana"/>
                <a:cs typeface="Verdana"/>
              </a:rPr>
              <a:t>FACTORES</a:t>
            </a:r>
            <a:r>
              <a:rPr sz="6400" spc="305" dirty="0">
                <a:latin typeface="Verdana"/>
                <a:cs typeface="Verdana"/>
              </a:rPr>
              <a:t> </a:t>
            </a:r>
            <a:r>
              <a:rPr sz="6400" spc="145" dirty="0">
                <a:latin typeface="Verdana"/>
                <a:cs typeface="Verdana"/>
              </a:rPr>
              <a:t>DE</a:t>
            </a:r>
            <a:r>
              <a:rPr sz="6400" spc="320" dirty="0">
                <a:latin typeface="Verdana"/>
                <a:cs typeface="Verdana"/>
              </a:rPr>
              <a:t> </a:t>
            </a:r>
            <a:r>
              <a:rPr sz="6400" spc="430" dirty="0">
                <a:latin typeface="Verdana"/>
                <a:cs typeface="Verdana"/>
              </a:rPr>
              <a:t>FUERZA</a:t>
            </a:r>
            <a:endParaRPr sz="6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1622" y="4637021"/>
            <a:ext cx="4564380" cy="3892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9500"/>
              </a:lnSpc>
              <a:spcBef>
                <a:spcPts val="95"/>
              </a:spcBef>
            </a:pP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Van</a:t>
            </a:r>
            <a:r>
              <a:rPr sz="2800" b="1" i="1" spc="-1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a</a:t>
            </a:r>
            <a:r>
              <a:rPr sz="2800" b="1" i="1" spc="-1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influir</a:t>
            </a:r>
            <a:r>
              <a:rPr sz="2800" b="1" i="1" spc="-1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en</a:t>
            </a:r>
            <a:r>
              <a:rPr sz="2800" b="1" i="1" spc="-1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1C1C1B"/>
                </a:solidFill>
                <a:latin typeface="Arial"/>
                <a:cs typeface="Arial"/>
              </a:rPr>
              <a:t>la </a:t>
            </a:r>
            <a:r>
              <a:rPr sz="2800" b="1" i="1" spc="60" dirty="0">
                <a:solidFill>
                  <a:srgbClr val="1C1C1B"/>
                </a:solidFill>
                <a:latin typeface="Arial"/>
                <a:cs typeface="Arial"/>
              </a:rPr>
              <a:t>capacidad</a:t>
            </a:r>
            <a:r>
              <a:rPr sz="2800" b="1" i="1" spc="-5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85" dirty="0">
                <a:solidFill>
                  <a:srgbClr val="1C1C1B"/>
                </a:solidFill>
                <a:latin typeface="Arial"/>
                <a:cs typeface="Arial"/>
              </a:rPr>
              <a:t>de</a:t>
            </a:r>
            <a:r>
              <a:rPr sz="2800" b="1" i="1" spc="-5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contracción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del</a:t>
            </a:r>
            <a:r>
              <a:rPr sz="2800" b="1" i="1" spc="-6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músculo,</a:t>
            </a:r>
            <a:r>
              <a:rPr sz="2800" b="1" i="1" spc="-6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50" dirty="0">
                <a:solidFill>
                  <a:srgbClr val="1C1C1B"/>
                </a:solidFill>
                <a:latin typeface="Arial"/>
                <a:cs typeface="Arial"/>
              </a:rPr>
              <a:t>que</a:t>
            </a:r>
            <a:r>
              <a:rPr sz="2800" b="1" i="1" spc="-6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influirán </a:t>
            </a:r>
            <a:r>
              <a:rPr sz="2800" b="1" i="1" spc="80" dirty="0">
                <a:solidFill>
                  <a:srgbClr val="1C1C1B"/>
                </a:solidFill>
                <a:latin typeface="Arial"/>
                <a:cs typeface="Arial"/>
              </a:rPr>
              <a:t>tanto</a:t>
            </a:r>
            <a:r>
              <a:rPr sz="2800" b="1" i="1" spc="-3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en</a:t>
            </a:r>
            <a:r>
              <a:rPr sz="2800" b="1" i="1" spc="-3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la</a:t>
            </a:r>
            <a:r>
              <a:rPr sz="2800" b="1" i="1" spc="-3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intensidad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como</a:t>
            </a:r>
            <a:r>
              <a:rPr sz="2800" b="1" i="1" spc="7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en</a:t>
            </a:r>
            <a:r>
              <a:rPr sz="2800" b="1" i="1" spc="7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la</a:t>
            </a:r>
            <a:r>
              <a:rPr sz="2800" b="1" i="1" spc="7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velocidad</a:t>
            </a:r>
            <a:r>
              <a:rPr sz="2800" b="1" i="1" spc="7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60" dirty="0">
                <a:solidFill>
                  <a:srgbClr val="1C1C1B"/>
                </a:solidFill>
                <a:latin typeface="Arial"/>
                <a:cs typeface="Arial"/>
              </a:rPr>
              <a:t>de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transmisión</a:t>
            </a:r>
            <a:r>
              <a:rPr sz="2800" b="1" i="1" spc="6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del</a:t>
            </a:r>
            <a:r>
              <a:rPr sz="2800" b="1" i="1" spc="6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impulso nervioso,</a:t>
            </a:r>
            <a:r>
              <a:rPr sz="2800" b="1" i="1" spc="-15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55" dirty="0">
                <a:solidFill>
                  <a:srgbClr val="1C1C1B"/>
                </a:solidFill>
                <a:latin typeface="Arial"/>
                <a:cs typeface="Arial"/>
              </a:rPr>
              <a:t>etc.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45819" y="3515490"/>
            <a:ext cx="4336415" cy="640080"/>
          </a:xfrm>
          <a:custGeom>
            <a:avLst/>
            <a:gdLst/>
            <a:ahLst/>
            <a:cxnLst/>
            <a:rect l="l" t="t" r="r" b="b"/>
            <a:pathLst>
              <a:path w="4336415" h="640079">
                <a:moveTo>
                  <a:pt x="4176176" y="640080"/>
                </a:moveTo>
                <a:lnTo>
                  <a:pt x="160020" y="640080"/>
                </a:lnTo>
                <a:lnTo>
                  <a:pt x="109441" y="631922"/>
                </a:lnTo>
                <a:lnTo>
                  <a:pt x="65514" y="609205"/>
                </a:lnTo>
                <a:lnTo>
                  <a:pt x="30874" y="574566"/>
                </a:lnTo>
                <a:lnTo>
                  <a:pt x="8157" y="530638"/>
                </a:lnTo>
                <a:lnTo>
                  <a:pt x="0" y="480060"/>
                </a:lnTo>
                <a:lnTo>
                  <a:pt x="0" y="160020"/>
                </a:lnTo>
                <a:lnTo>
                  <a:pt x="8157" y="109441"/>
                </a:lnTo>
                <a:lnTo>
                  <a:pt x="30874" y="65514"/>
                </a:lnTo>
                <a:lnTo>
                  <a:pt x="65514" y="30874"/>
                </a:lnTo>
                <a:lnTo>
                  <a:pt x="109441" y="8157"/>
                </a:lnTo>
                <a:lnTo>
                  <a:pt x="160020" y="0"/>
                </a:lnTo>
                <a:lnTo>
                  <a:pt x="4176176" y="0"/>
                </a:lnTo>
                <a:lnTo>
                  <a:pt x="4226755" y="8157"/>
                </a:lnTo>
                <a:lnTo>
                  <a:pt x="4270682" y="30874"/>
                </a:lnTo>
                <a:lnTo>
                  <a:pt x="4305322" y="65514"/>
                </a:lnTo>
                <a:lnTo>
                  <a:pt x="4328039" y="109441"/>
                </a:lnTo>
                <a:lnTo>
                  <a:pt x="4336197" y="160020"/>
                </a:lnTo>
                <a:lnTo>
                  <a:pt x="4336197" y="480060"/>
                </a:lnTo>
                <a:lnTo>
                  <a:pt x="4328039" y="530638"/>
                </a:lnTo>
                <a:lnTo>
                  <a:pt x="4305322" y="574566"/>
                </a:lnTo>
                <a:lnTo>
                  <a:pt x="4270682" y="609205"/>
                </a:lnTo>
                <a:lnTo>
                  <a:pt x="4226755" y="631922"/>
                </a:lnTo>
                <a:lnTo>
                  <a:pt x="4176176" y="640080"/>
                </a:lnTo>
                <a:close/>
              </a:path>
            </a:pathLst>
          </a:custGeom>
          <a:solidFill>
            <a:srgbClr val="A38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54974" y="3515490"/>
            <a:ext cx="3215640" cy="640080"/>
          </a:xfrm>
          <a:custGeom>
            <a:avLst/>
            <a:gdLst/>
            <a:ahLst/>
            <a:cxnLst/>
            <a:rect l="l" t="t" r="r" b="b"/>
            <a:pathLst>
              <a:path w="3215640" h="640079">
                <a:moveTo>
                  <a:pt x="3055501" y="640080"/>
                </a:moveTo>
                <a:lnTo>
                  <a:pt x="160020" y="640080"/>
                </a:lnTo>
                <a:lnTo>
                  <a:pt x="109441" y="631922"/>
                </a:lnTo>
                <a:lnTo>
                  <a:pt x="65514" y="609205"/>
                </a:lnTo>
                <a:lnTo>
                  <a:pt x="30874" y="574566"/>
                </a:lnTo>
                <a:lnTo>
                  <a:pt x="8157" y="530638"/>
                </a:lnTo>
                <a:lnTo>
                  <a:pt x="0" y="480060"/>
                </a:lnTo>
                <a:lnTo>
                  <a:pt x="0" y="160020"/>
                </a:lnTo>
                <a:lnTo>
                  <a:pt x="8157" y="109441"/>
                </a:lnTo>
                <a:lnTo>
                  <a:pt x="30874" y="65514"/>
                </a:lnTo>
                <a:lnTo>
                  <a:pt x="65514" y="30874"/>
                </a:lnTo>
                <a:lnTo>
                  <a:pt x="109441" y="8157"/>
                </a:lnTo>
                <a:lnTo>
                  <a:pt x="160020" y="0"/>
                </a:lnTo>
                <a:lnTo>
                  <a:pt x="3055501" y="0"/>
                </a:lnTo>
                <a:lnTo>
                  <a:pt x="3106080" y="8157"/>
                </a:lnTo>
                <a:lnTo>
                  <a:pt x="3150007" y="30874"/>
                </a:lnTo>
                <a:lnTo>
                  <a:pt x="3184646" y="65514"/>
                </a:lnTo>
                <a:lnTo>
                  <a:pt x="3207363" y="109441"/>
                </a:lnTo>
                <a:lnTo>
                  <a:pt x="3215521" y="160020"/>
                </a:lnTo>
                <a:lnTo>
                  <a:pt x="3215521" y="480060"/>
                </a:lnTo>
                <a:lnTo>
                  <a:pt x="3207363" y="530638"/>
                </a:lnTo>
                <a:lnTo>
                  <a:pt x="3184646" y="574566"/>
                </a:lnTo>
                <a:lnTo>
                  <a:pt x="3150007" y="609205"/>
                </a:lnTo>
                <a:lnTo>
                  <a:pt x="3106080" y="631922"/>
                </a:lnTo>
                <a:lnTo>
                  <a:pt x="3055501" y="640080"/>
                </a:lnTo>
                <a:close/>
              </a:path>
            </a:pathLst>
          </a:custGeom>
          <a:solidFill>
            <a:srgbClr val="A38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16000" y="2291827"/>
            <a:ext cx="10407650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4545">
              <a:lnSpc>
                <a:spcPct val="100000"/>
              </a:lnSpc>
              <a:spcBef>
                <a:spcPts val="100"/>
              </a:spcBef>
            </a:pPr>
            <a:r>
              <a:rPr sz="3500" spc="370" dirty="0">
                <a:solidFill>
                  <a:srgbClr val="1C1C1B"/>
                </a:solidFill>
                <a:latin typeface="Trebuchet MS"/>
                <a:cs typeface="Trebuchet MS"/>
              </a:rPr>
              <a:t>Factores</a:t>
            </a:r>
            <a:r>
              <a:rPr sz="3500" spc="3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500" spc="345" dirty="0">
                <a:solidFill>
                  <a:srgbClr val="1C1C1B"/>
                </a:solidFill>
                <a:latin typeface="Trebuchet MS"/>
                <a:cs typeface="Trebuchet MS"/>
              </a:rPr>
              <a:t>intrínsecos</a:t>
            </a:r>
            <a:r>
              <a:rPr sz="3500" spc="3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500" spc="375" dirty="0">
                <a:solidFill>
                  <a:srgbClr val="1C1C1B"/>
                </a:solidFill>
                <a:latin typeface="Trebuchet MS"/>
                <a:cs typeface="Trebuchet MS"/>
              </a:rPr>
              <a:t>o</a:t>
            </a:r>
            <a:r>
              <a:rPr sz="3500" spc="3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500" dirty="0">
                <a:solidFill>
                  <a:srgbClr val="1C1C1B"/>
                </a:solidFill>
                <a:latin typeface="Trebuchet MS"/>
                <a:cs typeface="Trebuchet MS"/>
              </a:rPr>
              <a:t>de</a:t>
            </a:r>
            <a:r>
              <a:rPr sz="3500" spc="3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500" spc="330" dirty="0">
                <a:solidFill>
                  <a:srgbClr val="1C1C1B"/>
                </a:solidFill>
                <a:latin typeface="Trebuchet MS"/>
                <a:cs typeface="Trebuchet MS"/>
              </a:rPr>
              <a:t>origen</a:t>
            </a:r>
            <a:r>
              <a:rPr sz="3500" spc="30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500" spc="240" dirty="0">
                <a:solidFill>
                  <a:srgbClr val="1C1C1B"/>
                </a:solidFill>
                <a:latin typeface="Trebuchet MS"/>
                <a:cs typeface="Trebuchet MS"/>
              </a:rPr>
              <a:t>interno:</a:t>
            </a:r>
            <a:endParaRPr sz="3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sz="3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6421755" algn="l"/>
              </a:tabLst>
            </a:pPr>
            <a:r>
              <a:rPr sz="3600" spc="-10" dirty="0">
                <a:solidFill>
                  <a:srgbClr val="1C1C1B"/>
                </a:solidFill>
                <a:latin typeface="Trebuchet MS"/>
                <a:cs typeface="Trebuchet MS"/>
              </a:rPr>
              <a:t>NEUROFISIOLÓGICOS</a:t>
            </a:r>
            <a:r>
              <a:rPr sz="3600" dirty="0">
                <a:solidFill>
                  <a:srgbClr val="1C1C1B"/>
                </a:solidFill>
                <a:latin typeface="Trebuchet MS"/>
                <a:cs typeface="Trebuchet MS"/>
              </a:rPr>
              <a:t>	</a:t>
            </a:r>
            <a:r>
              <a:rPr sz="3600" spc="-45" dirty="0">
                <a:solidFill>
                  <a:srgbClr val="1C1C1B"/>
                </a:solidFill>
                <a:latin typeface="Trebuchet MS"/>
                <a:cs typeface="Trebuchet MS"/>
              </a:rPr>
              <a:t>BIOMECÁNICOS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1421" y="4637021"/>
            <a:ext cx="3931920" cy="2235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9500"/>
              </a:lnSpc>
              <a:spcBef>
                <a:spcPts val="95"/>
              </a:spcBef>
            </a:pPr>
            <a:r>
              <a:rPr sz="2800" b="1" i="1" spc="-185" dirty="0">
                <a:solidFill>
                  <a:srgbClr val="1C1C1B"/>
                </a:solidFill>
                <a:latin typeface="Arial"/>
                <a:cs typeface="Arial"/>
              </a:rPr>
              <a:t>El</a:t>
            </a:r>
            <a:r>
              <a:rPr sz="2800" b="1" i="1" spc="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sistema</a:t>
            </a:r>
            <a:r>
              <a:rPr sz="2800" b="1" i="1" spc="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óseo</a:t>
            </a:r>
            <a:r>
              <a:rPr sz="2800" b="1" i="1" spc="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85" dirty="0">
                <a:solidFill>
                  <a:srgbClr val="1C1C1B"/>
                </a:solidFill>
                <a:latin typeface="Arial"/>
                <a:cs typeface="Arial"/>
              </a:rPr>
              <a:t>de</a:t>
            </a:r>
            <a:r>
              <a:rPr sz="2800" b="1" i="1" spc="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1C1C1B"/>
                </a:solidFill>
                <a:latin typeface="Arial"/>
                <a:cs typeface="Arial"/>
              </a:rPr>
              <a:t>la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persona</a:t>
            </a:r>
            <a:r>
              <a:rPr sz="2800" b="1" i="1" spc="-1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varía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85" dirty="0">
                <a:solidFill>
                  <a:srgbClr val="1C1C1B"/>
                </a:solidFill>
                <a:latin typeface="Arial"/>
                <a:cs typeface="Arial"/>
              </a:rPr>
              <a:t>de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una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-50" dirty="0">
                <a:solidFill>
                  <a:srgbClr val="1C1C1B"/>
                </a:solidFill>
                <a:latin typeface="Arial"/>
                <a:cs typeface="Arial"/>
              </a:rPr>
              <a:t>a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otra,</a:t>
            </a:r>
            <a:r>
              <a:rPr sz="2800" b="1" i="1" spc="4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50" dirty="0">
                <a:solidFill>
                  <a:srgbClr val="1C1C1B"/>
                </a:solidFill>
                <a:latin typeface="Arial"/>
                <a:cs typeface="Arial"/>
              </a:rPr>
              <a:t>que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hacen</a:t>
            </a:r>
            <a:r>
              <a:rPr sz="2800" b="1" i="1" spc="4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1C1C1B"/>
                </a:solidFill>
                <a:latin typeface="Arial"/>
                <a:cs typeface="Arial"/>
              </a:rPr>
              <a:t>más </a:t>
            </a:r>
            <a:r>
              <a:rPr sz="2800" b="1" i="1" spc="70" dirty="0">
                <a:solidFill>
                  <a:srgbClr val="1C1C1B"/>
                </a:solidFill>
                <a:latin typeface="Arial"/>
                <a:cs typeface="Arial"/>
              </a:rPr>
              <a:t>efectiva</a:t>
            </a:r>
            <a:r>
              <a:rPr sz="2800" b="1" i="1" spc="-7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o</a:t>
            </a:r>
            <a:r>
              <a:rPr sz="2800" b="1" i="1" spc="-7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no</a:t>
            </a:r>
            <a:r>
              <a:rPr sz="2800" b="1" i="1" spc="-7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la</a:t>
            </a:r>
            <a:r>
              <a:rPr sz="2800" b="1" i="1" spc="-7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fuerza.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946760" y="3515490"/>
            <a:ext cx="3181350" cy="640080"/>
          </a:xfrm>
          <a:custGeom>
            <a:avLst/>
            <a:gdLst/>
            <a:ahLst/>
            <a:cxnLst/>
            <a:rect l="l" t="t" r="r" b="b"/>
            <a:pathLst>
              <a:path w="3181350" h="640079">
                <a:moveTo>
                  <a:pt x="3020824" y="640080"/>
                </a:moveTo>
                <a:lnTo>
                  <a:pt x="160020" y="640080"/>
                </a:lnTo>
                <a:lnTo>
                  <a:pt x="109441" y="631922"/>
                </a:lnTo>
                <a:lnTo>
                  <a:pt x="65514" y="609205"/>
                </a:lnTo>
                <a:lnTo>
                  <a:pt x="30874" y="574566"/>
                </a:lnTo>
                <a:lnTo>
                  <a:pt x="8157" y="530638"/>
                </a:lnTo>
                <a:lnTo>
                  <a:pt x="0" y="480060"/>
                </a:lnTo>
                <a:lnTo>
                  <a:pt x="0" y="160020"/>
                </a:lnTo>
                <a:lnTo>
                  <a:pt x="8157" y="109441"/>
                </a:lnTo>
                <a:lnTo>
                  <a:pt x="30874" y="65514"/>
                </a:lnTo>
                <a:lnTo>
                  <a:pt x="65514" y="30874"/>
                </a:lnTo>
                <a:lnTo>
                  <a:pt x="109441" y="8157"/>
                </a:lnTo>
                <a:lnTo>
                  <a:pt x="160020" y="0"/>
                </a:lnTo>
                <a:lnTo>
                  <a:pt x="3020824" y="0"/>
                </a:lnTo>
                <a:lnTo>
                  <a:pt x="3071403" y="8157"/>
                </a:lnTo>
                <a:lnTo>
                  <a:pt x="3115330" y="30874"/>
                </a:lnTo>
                <a:lnTo>
                  <a:pt x="3149969" y="65514"/>
                </a:lnTo>
                <a:lnTo>
                  <a:pt x="3172686" y="109441"/>
                </a:lnTo>
                <a:lnTo>
                  <a:pt x="3180844" y="160020"/>
                </a:lnTo>
                <a:lnTo>
                  <a:pt x="3180844" y="480060"/>
                </a:lnTo>
                <a:lnTo>
                  <a:pt x="3172686" y="530638"/>
                </a:lnTo>
                <a:lnTo>
                  <a:pt x="3149969" y="574566"/>
                </a:lnTo>
                <a:lnTo>
                  <a:pt x="3115330" y="609205"/>
                </a:lnTo>
                <a:lnTo>
                  <a:pt x="3071403" y="631922"/>
                </a:lnTo>
                <a:lnTo>
                  <a:pt x="3020824" y="640080"/>
                </a:lnTo>
                <a:close/>
              </a:path>
            </a:pathLst>
          </a:custGeom>
          <a:solidFill>
            <a:srgbClr val="A38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116940" y="3498980"/>
            <a:ext cx="2840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1C1C1B"/>
                </a:solidFill>
                <a:latin typeface="Trebuchet MS"/>
                <a:cs typeface="Trebuchet MS"/>
              </a:rPr>
              <a:t>EMOCIONALES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393206" y="4637021"/>
            <a:ext cx="4737735" cy="4997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95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Fibras</a:t>
            </a:r>
            <a:r>
              <a:rPr sz="2800" b="1" i="1" spc="-5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musculares</a:t>
            </a:r>
            <a:r>
              <a:rPr sz="2800" b="1" i="1" spc="-4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50" dirty="0">
                <a:solidFill>
                  <a:srgbClr val="1C1C1B"/>
                </a:solidFill>
                <a:latin typeface="Arial"/>
                <a:cs typeface="Arial"/>
              </a:rPr>
              <a:t>que</a:t>
            </a:r>
            <a:r>
              <a:rPr sz="2800" b="1" i="1" spc="-4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1C1C1B"/>
                </a:solidFill>
                <a:latin typeface="Arial"/>
                <a:cs typeface="Arial"/>
              </a:rPr>
              <a:t>por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regla</a:t>
            </a:r>
            <a:r>
              <a:rPr sz="2800" b="1" i="1" spc="-7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general</a:t>
            </a:r>
            <a:r>
              <a:rPr sz="2800" b="1" i="1" spc="-7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no</a:t>
            </a:r>
            <a:r>
              <a:rPr sz="2800" b="1" i="1" spc="-7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1C1C1B"/>
                </a:solidFill>
                <a:latin typeface="Arial"/>
                <a:cs typeface="Arial"/>
              </a:rPr>
              <a:t>son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estimuladas</a:t>
            </a:r>
            <a:r>
              <a:rPr sz="2800" b="1" i="1" spc="7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en</a:t>
            </a:r>
            <a:r>
              <a:rPr sz="2800" b="1" i="1" spc="7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la</a:t>
            </a:r>
            <a:r>
              <a:rPr sz="2800" b="1" i="1" spc="7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fuerza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muscular,</a:t>
            </a:r>
            <a:r>
              <a:rPr sz="2800" b="1" i="1" spc="-13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según</a:t>
            </a:r>
            <a:r>
              <a:rPr sz="2800" b="1" i="1" spc="-13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-35" dirty="0">
                <a:solidFill>
                  <a:srgbClr val="1C1C1B"/>
                </a:solidFill>
                <a:latin typeface="Arial"/>
                <a:cs typeface="Arial"/>
              </a:rPr>
              <a:t>la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motivación,</a:t>
            </a:r>
            <a:r>
              <a:rPr sz="2800" b="1" i="1" spc="14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concentración, </a:t>
            </a:r>
            <a:r>
              <a:rPr sz="2800" b="1" i="1" spc="60" dirty="0">
                <a:solidFill>
                  <a:srgbClr val="1C1C1B"/>
                </a:solidFill>
                <a:latin typeface="Arial"/>
                <a:cs typeface="Arial"/>
              </a:rPr>
              <a:t>capacidad</a:t>
            </a:r>
            <a:r>
              <a:rPr sz="2800" b="1" i="1" spc="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85" dirty="0">
                <a:solidFill>
                  <a:srgbClr val="1C1C1B"/>
                </a:solidFill>
                <a:latin typeface="Arial"/>
                <a:cs typeface="Arial"/>
              </a:rPr>
              <a:t>de</a:t>
            </a:r>
            <a:r>
              <a:rPr sz="2800" b="1" i="1" spc="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sacrificio</a:t>
            </a:r>
            <a:r>
              <a:rPr sz="2800" b="1" i="1" spc="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60" dirty="0">
                <a:solidFill>
                  <a:srgbClr val="1C1C1B"/>
                </a:solidFill>
                <a:latin typeface="Arial"/>
                <a:cs typeface="Arial"/>
              </a:rPr>
              <a:t>de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la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persona,</a:t>
            </a:r>
            <a:r>
              <a:rPr sz="2800" b="1" i="1" spc="-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etc.,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pueden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llegar</a:t>
            </a:r>
            <a:r>
              <a:rPr sz="2800" b="1" i="1" spc="-7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a</a:t>
            </a:r>
            <a:r>
              <a:rPr sz="2800" b="1" i="1" spc="-7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movilizarse</a:t>
            </a:r>
            <a:r>
              <a:rPr sz="2800" b="1" i="1" spc="-7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1C1C1B"/>
                </a:solidFill>
                <a:latin typeface="Arial"/>
                <a:cs typeface="Arial"/>
              </a:rPr>
              <a:t>en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nuestro</a:t>
            </a:r>
            <a:r>
              <a:rPr sz="2800" b="1" i="1" spc="13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35" dirty="0">
                <a:solidFill>
                  <a:srgbClr val="1C1C1B"/>
                </a:solidFill>
                <a:latin typeface="Arial"/>
                <a:cs typeface="Arial"/>
              </a:rPr>
              <a:t>entrenamiento.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31805"/>
            <a:ext cx="2004552" cy="17017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06131" y="2732266"/>
            <a:ext cx="985925" cy="294023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302350" y="2574700"/>
            <a:ext cx="1205230" cy="3110865"/>
            <a:chOff x="14302350" y="2574700"/>
            <a:chExt cx="1205230" cy="3110865"/>
          </a:xfrm>
        </p:grpSpPr>
        <p:sp>
          <p:nvSpPr>
            <p:cNvPr id="5" name="object 5"/>
            <p:cNvSpPr/>
            <p:nvPr/>
          </p:nvSpPr>
          <p:spPr>
            <a:xfrm>
              <a:off x="14551314" y="4201609"/>
              <a:ext cx="939165" cy="1423035"/>
            </a:xfrm>
            <a:custGeom>
              <a:avLst/>
              <a:gdLst/>
              <a:ahLst/>
              <a:cxnLst/>
              <a:rect l="l" t="t" r="r" b="b"/>
              <a:pathLst>
                <a:path w="939165" h="1423035">
                  <a:moveTo>
                    <a:pt x="98436" y="1422827"/>
                  </a:moveTo>
                  <a:lnTo>
                    <a:pt x="0" y="1357686"/>
                  </a:lnTo>
                  <a:lnTo>
                    <a:pt x="21191" y="1285687"/>
                  </a:lnTo>
                  <a:lnTo>
                    <a:pt x="26659" y="1267859"/>
                  </a:lnTo>
                  <a:lnTo>
                    <a:pt x="36913" y="1233574"/>
                  </a:lnTo>
                  <a:lnTo>
                    <a:pt x="193454" y="1271974"/>
                  </a:lnTo>
                  <a:lnTo>
                    <a:pt x="187302" y="1295973"/>
                  </a:lnTo>
                  <a:lnTo>
                    <a:pt x="174997" y="1342601"/>
                  </a:lnTo>
                  <a:lnTo>
                    <a:pt x="170896" y="1359057"/>
                  </a:lnTo>
                  <a:lnTo>
                    <a:pt x="98436" y="1422827"/>
                  </a:lnTo>
                  <a:close/>
                </a:path>
                <a:path w="939165" h="1423035">
                  <a:moveTo>
                    <a:pt x="734854" y="1414599"/>
                  </a:moveTo>
                  <a:lnTo>
                    <a:pt x="591985" y="1414599"/>
                  </a:lnTo>
                  <a:lnTo>
                    <a:pt x="586516" y="1336429"/>
                  </a:lnTo>
                  <a:lnTo>
                    <a:pt x="583098" y="1287059"/>
                  </a:lnTo>
                  <a:lnTo>
                    <a:pt x="756729" y="1269916"/>
                  </a:lnTo>
                  <a:lnTo>
                    <a:pt x="751944" y="1300087"/>
                  </a:lnTo>
                  <a:lnTo>
                    <a:pt x="748526" y="1322715"/>
                  </a:lnTo>
                  <a:lnTo>
                    <a:pt x="734854" y="1414599"/>
                  </a:lnTo>
                  <a:close/>
                </a:path>
                <a:path w="939165" h="1423035">
                  <a:moveTo>
                    <a:pt x="854482" y="218738"/>
                  </a:moveTo>
                  <a:lnTo>
                    <a:pt x="843886" y="201595"/>
                  </a:lnTo>
                  <a:lnTo>
                    <a:pt x="837905" y="163882"/>
                  </a:lnTo>
                  <a:lnTo>
                    <a:pt x="835256" y="126168"/>
                  </a:lnTo>
                  <a:lnTo>
                    <a:pt x="834658" y="109026"/>
                  </a:lnTo>
                  <a:lnTo>
                    <a:pt x="816885" y="65141"/>
                  </a:lnTo>
                  <a:lnTo>
                    <a:pt x="806631" y="39084"/>
                  </a:lnTo>
                  <a:lnTo>
                    <a:pt x="909169" y="0"/>
                  </a:lnTo>
                  <a:lnTo>
                    <a:pt x="911219" y="17142"/>
                  </a:lnTo>
                  <a:lnTo>
                    <a:pt x="921473" y="100112"/>
                  </a:lnTo>
                  <a:lnTo>
                    <a:pt x="928661" y="131654"/>
                  </a:lnTo>
                  <a:lnTo>
                    <a:pt x="872939" y="131654"/>
                  </a:lnTo>
                  <a:lnTo>
                    <a:pt x="872362" y="145261"/>
                  </a:lnTo>
                  <a:lnTo>
                    <a:pt x="869862" y="175196"/>
                  </a:lnTo>
                  <a:lnTo>
                    <a:pt x="864287" y="205131"/>
                  </a:lnTo>
                  <a:lnTo>
                    <a:pt x="854482" y="218738"/>
                  </a:lnTo>
                  <a:close/>
                </a:path>
                <a:path w="939165" h="1423035">
                  <a:moveTo>
                    <a:pt x="905067" y="326393"/>
                  </a:moveTo>
                  <a:lnTo>
                    <a:pt x="894130" y="326393"/>
                  </a:lnTo>
                  <a:lnTo>
                    <a:pt x="887294" y="320907"/>
                  </a:lnTo>
                  <a:lnTo>
                    <a:pt x="895497" y="215309"/>
                  </a:lnTo>
                  <a:lnTo>
                    <a:pt x="872939" y="131654"/>
                  </a:lnTo>
                  <a:lnTo>
                    <a:pt x="928661" y="131654"/>
                  </a:lnTo>
                  <a:lnTo>
                    <a:pt x="932411" y="148111"/>
                  </a:lnTo>
                  <a:lnTo>
                    <a:pt x="938734" y="191663"/>
                  </a:lnTo>
                  <a:lnTo>
                    <a:pt x="937367" y="235280"/>
                  </a:lnTo>
                  <a:lnTo>
                    <a:pt x="928565" y="277997"/>
                  </a:lnTo>
                  <a:lnTo>
                    <a:pt x="912586" y="318850"/>
                  </a:lnTo>
                  <a:lnTo>
                    <a:pt x="909852" y="324336"/>
                  </a:lnTo>
                  <a:lnTo>
                    <a:pt x="905067" y="326393"/>
                  </a:lnTo>
                  <a:close/>
                </a:path>
              </a:pathLst>
            </a:custGeom>
            <a:solidFill>
              <a:srgbClr val="F9D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02350" y="4200924"/>
              <a:ext cx="1161415" cy="1484630"/>
            </a:xfrm>
            <a:custGeom>
              <a:avLst/>
              <a:gdLst/>
              <a:ahLst/>
              <a:cxnLst/>
              <a:rect l="l" t="t" r="r" b="b"/>
              <a:pathLst>
                <a:path w="1161415" h="1484629">
                  <a:moveTo>
                    <a:pt x="424645" y="1343286"/>
                  </a:moveTo>
                  <a:lnTo>
                    <a:pt x="270838" y="1285687"/>
                  </a:lnTo>
                  <a:lnTo>
                    <a:pt x="275623" y="1268545"/>
                  </a:lnTo>
                  <a:lnTo>
                    <a:pt x="436950" y="1296659"/>
                  </a:lnTo>
                  <a:lnTo>
                    <a:pt x="424645" y="1343286"/>
                  </a:lnTo>
                  <a:close/>
                </a:path>
                <a:path w="1161415" h="1484629">
                  <a:moveTo>
                    <a:pt x="387048" y="1484540"/>
                  </a:moveTo>
                  <a:lnTo>
                    <a:pt x="822" y="1484540"/>
                  </a:lnTo>
                  <a:lnTo>
                    <a:pt x="0" y="1473108"/>
                  </a:lnTo>
                  <a:lnTo>
                    <a:pt x="2958" y="1447084"/>
                  </a:lnTo>
                  <a:lnTo>
                    <a:pt x="17837" y="1418874"/>
                  </a:lnTo>
                  <a:lnTo>
                    <a:pt x="52774" y="1400885"/>
                  </a:lnTo>
                  <a:lnTo>
                    <a:pt x="111424" y="1386003"/>
                  </a:lnTo>
                  <a:lnTo>
                    <a:pt x="178469" y="1364629"/>
                  </a:lnTo>
                  <a:lnTo>
                    <a:pt x="233594" y="1345440"/>
                  </a:lnTo>
                  <a:lnTo>
                    <a:pt x="256483" y="1337115"/>
                  </a:lnTo>
                  <a:lnTo>
                    <a:pt x="264814" y="1348075"/>
                  </a:lnTo>
                  <a:lnTo>
                    <a:pt x="292371" y="1368229"/>
                  </a:lnTo>
                  <a:lnTo>
                    <a:pt x="342999" y="1378482"/>
                  </a:lnTo>
                  <a:lnTo>
                    <a:pt x="415514" y="1378482"/>
                  </a:lnTo>
                  <a:lnTo>
                    <a:pt x="387048" y="1484540"/>
                  </a:lnTo>
                  <a:close/>
                </a:path>
                <a:path w="1161415" h="1484629">
                  <a:moveTo>
                    <a:pt x="415514" y="1378482"/>
                  </a:moveTo>
                  <a:lnTo>
                    <a:pt x="342999" y="1378482"/>
                  </a:lnTo>
                  <a:lnTo>
                    <a:pt x="420544" y="1359743"/>
                  </a:lnTo>
                  <a:lnTo>
                    <a:pt x="415514" y="1378482"/>
                  </a:lnTo>
                  <a:close/>
                </a:path>
                <a:path w="1161415" h="1484629">
                  <a:moveTo>
                    <a:pt x="835480" y="1337115"/>
                  </a:moveTo>
                  <a:lnTo>
                    <a:pt x="832062" y="1287745"/>
                  </a:lnTo>
                  <a:lnTo>
                    <a:pt x="1000908" y="1300087"/>
                  </a:lnTo>
                  <a:lnTo>
                    <a:pt x="997490" y="1323401"/>
                  </a:lnTo>
                  <a:lnTo>
                    <a:pt x="835480" y="1337115"/>
                  </a:lnTo>
                  <a:close/>
                </a:path>
                <a:path w="1161415" h="1484629">
                  <a:moveTo>
                    <a:pt x="1041923" y="1481797"/>
                  </a:moveTo>
                  <a:lnTo>
                    <a:pt x="797883" y="1481797"/>
                  </a:lnTo>
                  <a:lnTo>
                    <a:pt x="798228" y="1469460"/>
                  </a:lnTo>
                  <a:lnTo>
                    <a:pt x="804085" y="1440041"/>
                  </a:lnTo>
                  <a:lnTo>
                    <a:pt x="821459" y="1404928"/>
                  </a:lnTo>
                  <a:lnTo>
                    <a:pt x="856354" y="1375509"/>
                  </a:lnTo>
                  <a:lnTo>
                    <a:pt x="914776" y="1363171"/>
                  </a:lnTo>
                  <a:lnTo>
                    <a:pt x="985399" y="1381707"/>
                  </a:lnTo>
                  <a:lnTo>
                    <a:pt x="1023466" y="1422484"/>
                  </a:lnTo>
                  <a:lnTo>
                    <a:pt x="1038975" y="1463262"/>
                  </a:lnTo>
                  <a:lnTo>
                    <a:pt x="1041923" y="1481797"/>
                  </a:lnTo>
                  <a:close/>
                </a:path>
                <a:path w="1161415" h="1484629">
                  <a:moveTo>
                    <a:pt x="1066532" y="65141"/>
                  </a:moveTo>
                  <a:lnTo>
                    <a:pt x="1056278" y="39084"/>
                  </a:lnTo>
                  <a:lnTo>
                    <a:pt x="1158816" y="0"/>
                  </a:lnTo>
                  <a:lnTo>
                    <a:pt x="1160867" y="17142"/>
                  </a:lnTo>
                  <a:lnTo>
                    <a:pt x="1066532" y="65141"/>
                  </a:lnTo>
                  <a:close/>
                </a:path>
              </a:pathLst>
            </a:custGeom>
            <a:solidFill>
              <a:srgbClr val="080F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21040" y="3120946"/>
              <a:ext cx="839469" cy="1119505"/>
            </a:xfrm>
            <a:custGeom>
              <a:avLst/>
              <a:gdLst/>
              <a:ahLst/>
              <a:cxnLst/>
              <a:rect l="l" t="t" r="r" b="b"/>
              <a:pathLst>
                <a:path w="839469" h="1119504">
                  <a:moveTo>
                    <a:pt x="261813" y="730270"/>
                  </a:moveTo>
                  <a:lnTo>
                    <a:pt x="79979" y="674043"/>
                  </a:lnTo>
                  <a:lnTo>
                    <a:pt x="43162" y="654672"/>
                  </a:lnTo>
                  <a:lnTo>
                    <a:pt x="16149" y="624501"/>
                  </a:lnTo>
                  <a:lnTo>
                    <a:pt x="1057" y="586873"/>
                  </a:lnTo>
                  <a:lnTo>
                    <a:pt x="0" y="545131"/>
                  </a:lnTo>
                  <a:lnTo>
                    <a:pt x="61522" y="162511"/>
                  </a:lnTo>
                  <a:lnTo>
                    <a:pt x="73320" y="120080"/>
                  </a:lnTo>
                  <a:lnTo>
                    <a:pt x="94157" y="82715"/>
                  </a:lnTo>
                  <a:lnTo>
                    <a:pt x="122703" y="51599"/>
                  </a:lnTo>
                  <a:lnTo>
                    <a:pt x="157629" y="27910"/>
                  </a:lnTo>
                  <a:lnTo>
                    <a:pt x="197606" y="12831"/>
                  </a:lnTo>
                  <a:lnTo>
                    <a:pt x="241305" y="7542"/>
                  </a:lnTo>
                  <a:lnTo>
                    <a:pt x="254293" y="143997"/>
                  </a:lnTo>
                  <a:lnTo>
                    <a:pt x="194138" y="388792"/>
                  </a:lnTo>
                  <a:lnTo>
                    <a:pt x="160642" y="541017"/>
                  </a:lnTo>
                  <a:lnTo>
                    <a:pt x="283688" y="570502"/>
                  </a:lnTo>
                  <a:lnTo>
                    <a:pt x="306930" y="575302"/>
                  </a:lnTo>
                  <a:lnTo>
                    <a:pt x="261813" y="730270"/>
                  </a:lnTo>
                  <a:close/>
                </a:path>
                <a:path w="839469" h="1119504">
                  <a:moveTo>
                    <a:pt x="736905" y="1119062"/>
                  </a:moveTo>
                  <a:lnTo>
                    <a:pt x="651457" y="663757"/>
                  </a:lnTo>
                  <a:lnTo>
                    <a:pt x="649791" y="652850"/>
                  </a:lnTo>
                  <a:lnTo>
                    <a:pt x="648893" y="641815"/>
                  </a:lnTo>
                  <a:lnTo>
                    <a:pt x="648765" y="630779"/>
                  </a:lnTo>
                  <a:lnTo>
                    <a:pt x="649406" y="619873"/>
                  </a:lnTo>
                  <a:lnTo>
                    <a:pt x="666496" y="424448"/>
                  </a:lnTo>
                  <a:lnTo>
                    <a:pt x="619328" y="0"/>
                  </a:lnTo>
                  <a:lnTo>
                    <a:pt x="670458" y="9621"/>
                  </a:lnTo>
                  <a:lnTo>
                    <a:pt x="712050" y="31692"/>
                  </a:lnTo>
                  <a:lnTo>
                    <a:pt x="760508" y="87709"/>
                  </a:lnTo>
                  <a:lnTo>
                    <a:pt x="785364" y="130943"/>
                  </a:lnTo>
                  <a:lnTo>
                    <a:pt x="803726" y="176996"/>
                  </a:lnTo>
                  <a:lnTo>
                    <a:pt x="815366" y="225163"/>
                  </a:lnTo>
                  <a:lnTo>
                    <a:pt x="820056" y="274740"/>
                  </a:lnTo>
                  <a:lnTo>
                    <a:pt x="817568" y="325021"/>
                  </a:lnTo>
                  <a:lnTo>
                    <a:pt x="777237" y="663757"/>
                  </a:lnTo>
                  <a:lnTo>
                    <a:pt x="839443" y="1079977"/>
                  </a:lnTo>
                  <a:lnTo>
                    <a:pt x="736905" y="11190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774846" y="2574700"/>
              <a:ext cx="541020" cy="504190"/>
            </a:xfrm>
            <a:custGeom>
              <a:avLst/>
              <a:gdLst/>
              <a:ahLst/>
              <a:cxnLst/>
              <a:rect l="l" t="t" r="r" b="b"/>
              <a:pathLst>
                <a:path w="541019" h="504189">
                  <a:moveTo>
                    <a:pt x="152952" y="504075"/>
                  </a:moveTo>
                  <a:lnTo>
                    <a:pt x="84871" y="503325"/>
                  </a:lnTo>
                  <a:lnTo>
                    <a:pt x="0" y="481104"/>
                  </a:lnTo>
                  <a:lnTo>
                    <a:pt x="7722" y="471761"/>
                  </a:lnTo>
                  <a:lnTo>
                    <a:pt x="25378" y="436705"/>
                  </a:lnTo>
                  <a:lnTo>
                    <a:pt x="44700" y="365392"/>
                  </a:lnTo>
                  <a:lnTo>
                    <a:pt x="57421" y="247280"/>
                  </a:lnTo>
                  <a:lnTo>
                    <a:pt x="76230" y="129811"/>
                  </a:lnTo>
                  <a:lnTo>
                    <a:pt x="108946" y="59913"/>
                  </a:lnTo>
                  <a:lnTo>
                    <a:pt x="139996" y="26270"/>
                  </a:lnTo>
                  <a:lnTo>
                    <a:pt x="212851" y="0"/>
                  </a:lnTo>
                  <a:lnTo>
                    <a:pt x="267143" y="503"/>
                  </a:lnTo>
                  <a:lnTo>
                    <a:pt x="320601" y="27170"/>
                  </a:lnTo>
                  <a:lnTo>
                    <a:pt x="333504" y="20988"/>
                  </a:lnTo>
                  <a:lnTo>
                    <a:pt x="365376" y="12685"/>
                  </a:lnTo>
                  <a:lnTo>
                    <a:pt x="405964" y="17624"/>
                  </a:lnTo>
                  <a:lnTo>
                    <a:pt x="445014" y="51170"/>
                  </a:lnTo>
                  <a:lnTo>
                    <a:pt x="472849" y="98580"/>
                  </a:lnTo>
                  <a:lnTo>
                    <a:pt x="489276" y="141939"/>
                  </a:lnTo>
                  <a:lnTo>
                    <a:pt x="498270" y="191856"/>
                  </a:lnTo>
                  <a:lnTo>
                    <a:pt x="503802" y="258937"/>
                  </a:lnTo>
                  <a:lnTo>
                    <a:pt x="507051" y="318055"/>
                  </a:lnTo>
                  <a:lnTo>
                    <a:pt x="510102" y="369176"/>
                  </a:lnTo>
                  <a:lnTo>
                    <a:pt x="515221" y="413022"/>
                  </a:lnTo>
                  <a:lnTo>
                    <a:pt x="524671" y="450319"/>
                  </a:lnTo>
                  <a:lnTo>
                    <a:pt x="540716" y="481790"/>
                  </a:lnTo>
                  <a:lnTo>
                    <a:pt x="526435" y="488604"/>
                  </a:lnTo>
                  <a:lnTo>
                    <a:pt x="486456" y="499789"/>
                  </a:lnTo>
                  <a:lnTo>
                    <a:pt x="425072" y="501461"/>
                  </a:lnTo>
                  <a:lnTo>
                    <a:pt x="346578" y="479732"/>
                  </a:lnTo>
                  <a:lnTo>
                    <a:pt x="214645" y="490018"/>
                  </a:lnTo>
                  <a:lnTo>
                    <a:pt x="198218" y="495568"/>
                  </a:lnTo>
                  <a:lnTo>
                    <a:pt x="152952" y="504075"/>
                  </a:lnTo>
                  <a:close/>
                </a:path>
              </a:pathLst>
            </a:custGeom>
            <a:solidFill>
              <a:srgbClr val="E7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830900" y="2990663"/>
              <a:ext cx="676275" cy="836930"/>
            </a:xfrm>
            <a:custGeom>
              <a:avLst/>
              <a:gdLst/>
              <a:ahLst/>
              <a:cxnLst/>
              <a:rect l="l" t="t" r="r" b="b"/>
              <a:pathLst>
                <a:path w="676275" h="836929">
                  <a:moveTo>
                    <a:pt x="518595" y="836822"/>
                  </a:moveTo>
                  <a:lnTo>
                    <a:pt x="478510" y="835182"/>
                  </a:lnTo>
                  <a:lnTo>
                    <a:pt x="438691" y="803383"/>
                  </a:lnTo>
                  <a:lnTo>
                    <a:pt x="425158" y="755363"/>
                  </a:lnTo>
                  <a:lnTo>
                    <a:pt x="423139" y="731642"/>
                  </a:lnTo>
                  <a:lnTo>
                    <a:pt x="438862" y="723413"/>
                  </a:lnTo>
                  <a:lnTo>
                    <a:pt x="491498" y="696671"/>
                  </a:lnTo>
                  <a:lnTo>
                    <a:pt x="497191" y="693221"/>
                  </a:lnTo>
                  <a:lnTo>
                    <a:pt x="510382" y="686043"/>
                  </a:lnTo>
                  <a:lnTo>
                    <a:pt x="525239" y="679893"/>
                  </a:lnTo>
                  <a:lnTo>
                    <a:pt x="535931" y="679528"/>
                  </a:lnTo>
                  <a:lnTo>
                    <a:pt x="535621" y="689128"/>
                  </a:lnTo>
                  <a:lnTo>
                    <a:pt x="526275" y="704899"/>
                  </a:lnTo>
                  <a:lnTo>
                    <a:pt x="515263" y="719642"/>
                  </a:lnTo>
                  <a:lnTo>
                    <a:pt x="509954" y="726156"/>
                  </a:lnTo>
                  <a:lnTo>
                    <a:pt x="535717" y="729017"/>
                  </a:lnTo>
                  <a:lnTo>
                    <a:pt x="592497" y="738756"/>
                  </a:lnTo>
                  <a:lnTo>
                    <a:pt x="649534" y="757109"/>
                  </a:lnTo>
                  <a:lnTo>
                    <a:pt x="676066" y="785812"/>
                  </a:lnTo>
                  <a:lnTo>
                    <a:pt x="663088" y="807819"/>
                  </a:lnTo>
                  <a:lnTo>
                    <a:pt x="629155" y="823011"/>
                  </a:lnTo>
                  <a:lnTo>
                    <a:pt x="583301" y="832290"/>
                  </a:lnTo>
                  <a:lnTo>
                    <a:pt x="534564" y="836554"/>
                  </a:lnTo>
                  <a:lnTo>
                    <a:pt x="518595" y="836822"/>
                  </a:lnTo>
                  <a:close/>
                </a:path>
                <a:path w="676275" h="836929">
                  <a:moveTo>
                    <a:pt x="232419" y="286622"/>
                  </a:moveTo>
                  <a:lnTo>
                    <a:pt x="32128" y="254394"/>
                  </a:lnTo>
                  <a:lnTo>
                    <a:pt x="0" y="141254"/>
                  </a:lnTo>
                  <a:lnTo>
                    <a:pt x="140135" y="127540"/>
                  </a:lnTo>
                  <a:lnTo>
                    <a:pt x="140135" y="14399"/>
                  </a:lnTo>
                  <a:lnTo>
                    <a:pt x="303512" y="0"/>
                  </a:lnTo>
                  <a:lnTo>
                    <a:pt x="298726" y="130283"/>
                  </a:lnTo>
                  <a:lnTo>
                    <a:pt x="410151" y="130283"/>
                  </a:lnTo>
                  <a:lnTo>
                    <a:pt x="399214" y="207767"/>
                  </a:lnTo>
                  <a:lnTo>
                    <a:pt x="232419" y="286622"/>
                  </a:lnTo>
                  <a:close/>
                </a:path>
              </a:pathLst>
            </a:custGeom>
            <a:solidFill>
              <a:srgbClr val="F9D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770061" y="3019462"/>
              <a:ext cx="594995" cy="809625"/>
            </a:xfrm>
            <a:custGeom>
              <a:avLst/>
              <a:gdLst/>
              <a:ahLst/>
              <a:cxnLst/>
              <a:rect l="l" t="t" r="r" b="b"/>
              <a:pathLst>
                <a:path w="594994" h="809625">
                  <a:moveTo>
                    <a:pt x="37597" y="809126"/>
                  </a:moveTo>
                  <a:lnTo>
                    <a:pt x="0" y="797469"/>
                  </a:lnTo>
                  <a:lnTo>
                    <a:pt x="79979" y="658272"/>
                  </a:lnTo>
                  <a:lnTo>
                    <a:pt x="134666" y="671986"/>
                  </a:lnTo>
                  <a:lnTo>
                    <a:pt x="120311" y="781012"/>
                  </a:lnTo>
                  <a:lnTo>
                    <a:pt x="37597" y="809126"/>
                  </a:lnTo>
                  <a:close/>
                </a:path>
                <a:path w="594994" h="809625">
                  <a:moveTo>
                    <a:pt x="578751" y="807336"/>
                  </a:moveTo>
                  <a:lnTo>
                    <a:pt x="538665" y="805697"/>
                  </a:lnTo>
                  <a:lnTo>
                    <a:pt x="488080" y="740556"/>
                  </a:lnTo>
                  <a:lnTo>
                    <a:pt x="483295" y="702156"/>
                  </a:lnTo>
                  <a:lnTo>
                    <a:pt x="499017" y="693928"/>
                  </a:lnTo>
                  <a:lnTo>
                    <a:pt x="594719" y="807069"/>
                  </a:lnTo>
                  <a:lnTo>
                    <a:pt x="578751" y="807336"/>
                  </a:lnTo>
                  <a:close/>
                </a:path>
                <a:path w="594994" h="809625">
                  <a:moveTo>
                    <a:pt x="363667" y="30856"/>
                  </a:moveTo>
                  <a:lnTo>
                    <a:pt x="305562" y="22628"/>
                  </a:lnTo>
                  <a:lnTo>
                    <a:pt x="364351" y="0"/>
                  </a:lnTo>
                  <a:lnTo>
                    <a:pt x="363667" y="30856"/>
                  </a:lnTo>
                  <a:close/>
                </a:path>
                <a:path w="594994" h="809625">
                  <a:moveTo>
                    <a:pt x="200974" y="31542"/>
                  </a:moveTo>
                  <a:lnTo>
                    <a:pt x="200290" y="685"/>
                  </a:lnTo>
                  <a:lnTo>
                    <a:pt x="259079" y="23313"/>
                  </a:lnTo>
                  <a:lnTo>
                    <a:pt x="200974" y="31542"/>
                  </a:lnTo>
                  <a:close/>
                </a:path>
              </a:pathLst>
            </a:custGeom>
            <a:solidFill>
              <a:srgbClr val="080F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899259" y="2645070"/>
              <a:ext cx="345440" cy="400050"/>
            </a:xfrm>
            <a:custGeom>
              <a:avLst/>
              <a:gdLst/>
              <a:ahLst/>
              <a:cxnLst/>
              <a:rect l="l" t="t" r="r" b="b"/>
              <a:pathLst>
                <a:path w="345440" h="400050">
                  <a:moveTo>
                    <a:pt x="154490" y="399763"/>
                  </a:moveTo>
                  <a:lnTo>
                    <a:pt x="142869" y="399763"/>
                  </a:lnTo>
                  <a:lnTo>
                    <a:pt x="97561" y="392428"/>
                  </a:lnTo>
                  <a:lnTo>
                    <a:pt x="58323" y="372028"/>
                  </a:lnTo>
                  <a:lnTo>
                    <a:pt x="27452" y="340963"/>
                  </a:lnTo>
                  <a:lnTo>
                    <a:pt x="7246" y="301636"/>
                  </a:lnTo>
                  <a:lnTo>
                    <a:pt x="0" y="256451"/>
                  </a:lnTo>
                  <a:lnTo>
                    <a:pt x="0" y="96683"/>
                  </a:lnTo>
                  <a:lnTo>
                    <a:pt x="86131" y="0"/>
                  </a:lnTo>
                  <a:lnTo>
                    <a:pt x="198923" y="1371"/>
                  </a:lnTo>
                  <a:lnTo>
                    <a:pt x="198923" y="56227"/>
                  </a:lnTo>
                  <a:lnTo>
                    <a:pt x="203676" y="51470"/>
                  </a:lnTo>
                  <a:lnTo>
                    <a:pt x="216440" y="44399"/>
                  </a:lnTo>
                  <a:lnTo>
                    <a:pt x="234971" y="45813"/>
                  </a:lnTo>
                  <a:lnTo>
                    <a:pt x="257028" y="66512"/>
                  </a:lnTo>
                  <a:lnTo>
                    <a:pt x="276307" y="104462"/>
                  </a:lnTo>
                  <a:lnTo>
                    <a:pt x="288729" y="143825"/>
                  </a:lnTo>
                  <a:lnTo>
                    <a:pt x="295383" y="174703"/>
                  </a:lnTo>
                  <a:lnTo>
                    <a:pt x="297359" y="187196"/>
                  </a:lnTo>
                  <a:lnTo>
                    <a:pt x="303586" y="181956"/>
                  </a:lnTo>
                  <a:lnTo>
                    <a:pt x="317952" y="173567"/>
                  </a:lnTo>
                  <a:lnTo>
                    <a:pt x="333985" y="173021"/>
                  </a:lnTo>
                  <a:lnTo>
                    <a:pt x="345210" y="191310"/>
                  </a:lnTo>
                  <a:lnTo>
                    <a:pt x="344559" y="223184"/>
                  </a:lnTo>
                  <a:lnTo>
                    <a:pt x="332820" y="250366"/>
                  </a:lnTo>
                  <a:lnTo>
                    <a:pt x="315314" y="264305"/>
                  </a:lnTo>
                  <a:lnTo>
                    <a:pt x="297359" y="256451"/>
                  </a:lnTo>
                  <a:lnTo>
                    <a:pt x="290048" y="301900"/>
                  </a:lnTo>
                  <a:lnTo>
                    <a:pt x="269710" y="341259"/>
                  </a:lnTo>
                  <a:lnTo>
                    <a:pt x="238740" y="372225"/>
                  </a:lnTo>
                  <a:lnTo>
                    <a:pt x="199535" y="392494"/>
                  </a:lnTo>
                  <a:lnTo>
                    <a:pt x="154490" y="399763"/>
                  </a:lnTo>
                  <a:close/>
                </a:path>
              </a:pathLst>
            </a:custGeom>
            <a:solidFill>
              <a:srgbClr val="F9D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787418" y="2815124"/>
              <a:ext cx="525780" cy="891540"/>
            </a:xfrm>
            <a:custGeom>
              <a:avLst/>
              <a:gdLst/>
              <a:ahLst/>
              <a:cxnLst/>
              <a:rect l="l" t="t" r="r" b="b"/>
              <a:pathLst>
                <a:path w="525780" h="891539">
                  <a:moveTo>
                    <a:pt x="496607" y="412105"/>
                  </a:moveTo>
                  <a:lnTo>
                    <a:pt x="276585" y="412105"/>
                  </a:lnTo>
                  <a:lnTo>
                    <a:pt x="370973" y="395713"/>
                  </a:lnTo>
                  <a:lnTo>
                    <a:pt x="424666" y="359649"/>
                  </a:lnTo>
                  <a:lnTo>
                    <a:pt x="448752" y="323586"/>
                  </a:lnTo>
                  <a:lnTo>
                    <a:pt x="454317" y="307193"/>
                  </a:lnTo>
                  <a:lnTo>
                    <a:pt x="496607" y="412105"/>
                  </a:lnTo>
                  <a:close/>
                </a:path>
                <a:path w="525780" h="891539">
                  <a:moveTo>
                    <a:pt x="460469" y="891410"/>
                  </a:moveTo>
                  <a:lnTo>
                    <a:pt x="70825" y="891410"/>
                  </a:lnTo>
                  <a:lnTo>
                    <a:pt x="47583" y="782383"/>
                  </a:lnTo>
                  <a:lnTo>
                    <a:pt x="33004" y="768659"/>
                  </a:lnTo>
                  <a:lnTo>
                    <a:pt x="7850" y="730184"/>
                  </a:lnTo>
                  <a:lnTo>
                    <a:pt x="0" y="671011"/>
                  </a:lnTo>
                  <a:lnTo>
                    <a:pt x="37330" y="595187"/>
                  </a:lnTo>
                  <a:lnTo>
                    <a:pt x="15455" y="464904"/>
                  </a:lnTo>
                  <a:lnTo>
                    <a:pt x="42798" y="318164"/>
                  </a:lnTo>
                  <a:lnTo>
                    <a:pt x="75610" y="314736"/>
                  </a:lnTo>
                  <a:lnTo>
                    <a:pt x="84807" y="329950"/>
                  </a:lnTo>
                  <a:lnTo>
                    <a:pt x="116882" y="363421"/>
                  </a:lnTo>
                  <a:lnTo>
                    <a:pt x="178565" y="396891"/>
                  </a:lnTo>
                  <a:lnTo>
                    <a:pt x="276585" y="412105"/>
                  </a:lnTo>
                  <a:lnTo>
                    <a:pt x="496607" y="412105"/>
                  </a:lnTo>
                  <a:lnTo>
                    <a:pt x="517891" y="464904"/>
                  </a:lnTo>
                  <a:lnTo>
                    <a:pt x="489180" y="565016"/>
                  </a:lnTo>
                  <a:lnTo>
                    <a:pt x="502478" y="583337"/>
                  </a:lnTo>
                  <a:lnTo>
                    <a:pt x="523786" y="632386"/>
                  </a:lnTo>
                  <a:lnTo>
                    <a:pt x="525228" y="703292"/>
                  </a:lnTo>
                  <a:lnTo>
                    <a:pt x="478926" y="787183"/>
                  </a:lnTo>
                  <a:lnTo>
                    <a:pt x="460469" y="891410"/>
                  </a:lnTo>
                  <a:close/>
                </a:path>
                <a:path w="525780" h="891539">
                  <a:moveTo>
                    <a:pt x="334689" y="53484"/>
                  </a:moveTo>
                  <a:lnTo>
                    <a:pt x="323293" y="52852"/>
                  </a:lnTo>
                  <a:lnTo>
                    <a:pt x="310679" y="48427"/>
                  </a:lnTo>
                  <a:lnTo>
                    <a:pt x="296911" y="39502"/>
                  </a:lnTo>
                  <a:lnTo>
                    <a:pt x="282053" y="25370"/>
                  </a:lnTo>
                  <a:lnTo>
                    <a:pt x="286593" y="20828"/>
                  </a:lnTo>
                  <a:lnTo>
                    <a:pt x="298887" y="11142"/>
                  </a:lnTo>
                  <a:lnTo>
                    <a:pt x="316948" y="2228"/>
                  </a:lnTo>
                  <a:lnTo>
                    <a:pt x="338791" y="0"/>
                  </a:lnTo>
                  <a:lnTo>
                    <a:pt x="348126" y="2517"/>
                  </a:lnTo>
                  <a:lnTo>
                    <a:pt x="357590" y="7285"/>
                  </a:lnTo>
                  <a:lnTo>
                    <a:pt x="367053" y="14753"/>
                  </a:lnTo>
                  <a:lnTo>
                    <a:pt x="376388" y="25370"/>
                  </a:lnTo>
                  <a:lnTo>
                    <a:pt x="373526" y="29474"/>
                  </a:lnTo>
                  <a:lnTo>
                    <a:pt x="365280" y="38656"/>
                  </a:lnTo>
                  <a:lnTo>
                    <a:pt x="352164" y="48224"/>
                  </a:lnTo>
                  <a:lnTo>
                    <a:pt x="334689" y="53484"/>
                  </a:lnTo>
                  <a:close/>
                </a:path>
                <a:path w="525780" h="891539">
                  <a:moveTo>
                    <a:pt x="195238" y="53484"/>
                  </a:moveTo>
                  <a:lnTo>
                    <a:pt x="183841" y="52852"/>
                  </a:lnTo>
                  <a:lnTo>
                    <a:pt x="171227" y="48427"/>
                  </a:lnTo>
                  <a:lnTo>
                    <a:pt x="157459" y="39502"/>
                  </a:lnTo>
                  <a:lnTo>
                    <a:pt x="142602" y="25370"/>
                  </a:lnTo>
                  <a:lnTo>
                    <a:pt x="147141" y="20828"/>
                  </a:lnTo>
                  <a:lnTo>
                    <a:pt x="159435" y="11142"/>
                  </a:lnTo>
                  <a:lnTo>
                    <a:pt x="177497" y="2228"/>
                  </a:lnTo>
                  <a:lnTo>
                    <a:pt x="199340" y="0"/>
                  </a:lnTo>
                  <a:lnTo>
                    <a:pt x="208675" y="2517"/>
                  </a:lnTo>
                  <a:lnTo>
                    <a:pt x="218138" y="7285"/>
                  </a:lnTo>
                  <a:lnTo>
                    <a:pt x="227602" y="14753"/>
                  </a:lnTo>
                  <a:lnTo>
                    <a:pt x="236937" y="25370"/>
                  </a:lnTo>
                  <a:lnTo>
                    <a:pt x="234074" y="29474"/>
                  </a:lnTo>
                  <a:lnTo>
                    <a:pt x="225828" y="38656"/>
                  </a:lnTo>
                  <a:lnTo>
                    <a:pt x="212712" y="48224"/>
                  </a:lnTo>
                  <a:lnTo>
                    <a:pt x="195238" y="534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28756" y="3078432"/>
              <a:ext cx="848360" cy="2453005"/>
            </a:xfrm>
            <a:custGeom>
              <a:avLst/>
              <a:gdLst/>
              <a:ahLst/>
              <a:cxnLst/>
              <a:rect l="l" t="t" r="r" b="b"/>
              <a:pathLst>
                <a:path w="848359" h="2453004">
                  <a:moveTo>
                    <a:pt x="225583" y="2452749"/>
                  </a:moveTo>
                  <a:lnTo>
                    <a:pt x="0" y="2391722"/>
                  </a:lnTo>
                  <a:lnTo>
                    <a:pt x="151072" y="1006607"/>
                  </a:lnTo>
                  <a:lnTo>
                    <a:pt x="159368" y="964298"/>
                  </a:lnTo>
                  <a:lnTo>
                    <a:pt x="172455" y="918581"/>
                  </a:lnTo>
                  <a:lnTo>
                    <a:pt x="189548" y="870935"/>
                  </a:lnTo>
                  <a:lnTo>
                    <a:pt x="209860" y="822840"/>
                  </a:lnTo>
                  <a:lnTo>
                    <a:pt x="232608" y="775773"/>
                  </a:lnTo>
                  <a:lnTo>
                    <a:pt x="257006" y="731213"/>
                  </a:lnTo>
                  <a:lnTo>
                    <a:pt x="282270" y="690639"/>
                  </a:lnTo>
                  <a:lnTo>
                    <a:pt x="307613" y="655529"/>
                  </a:lnTo>
                  <a:lnTo>
                    <a:pt x="330171" y="626730"/>
                  </a:lnTo>
                  <a:lnTo>
                    <a:pt x="719132" y="626730"/>
                  </a:lnTo>
                  <a:lnTo>
                    <a:pt x="759292" y="674703"/>
                  </a:lnTo>
                  <a:lnTo>
                    <a:pt x="783748" y="715677"/>
                  </a:lnTo>
                  <a:lnTo>
                    <a:pt x="805393" y="761713"/>
                  </a:lnTo>
                  <a:lnTo>
                    <a:pt x="823451" y="810471"/>
                  </a:lnTo>
                  <a:lnTo>
                    <a:pt x="837145" y="859614"/>
                  </a:lnTo>
                  <a:lnTo>
                    <a:pt x="845697" y="906801"/>
                  </a:lnTo>
                  <a:lnTo>
                    <a:pt x="848330" y="949694"/>
                  </a:lnTo>
                  <a:lnTo>
                    <a:pt x="847851" y="964780"/>
                  </a:lnTo>
                  <a:lnTo>
                    <a:pt x="505853" y="964780"/>
                  </a:lnTo>
                  <a:lnTo>
                    <a:pt x="225583" y="2452749"/>
                  </a:lnTo>
                  <a:close/>
                </a:path>
                <a:path w="848359" h="2453004">
                  <a:moveTo>
                    <a:pt x="801162" y="2437664"/>
                  </a:moveTo>
                  <a:lnTo>
                    <a:pt x="578313" y="2437664"/>
                  </a:lnTo>
                  <a:lnTo>
                    <a:pt x="505853" y="964780"/>
                  </a:lnTo>
                  <a:lnTo>
                    <a:pt x="847851" y="964780"/>
                  </a:lnTo>
                  <a:lnTo>
                    <a:pt x="801162" y="2437664"/>
                  </a:lnTo>
                  <a:close/>
                </a:path>
                <a:path w="848359" h="2453004">
                  <a:moveTo>
                    <a:pt x="498270" y="60738"/>
                  </a:moveTo>
                  <a:lnTo>
                    <a:pt x="442280" y="42513"/>
                  </a:lnTo>
                  <a:lnTo>
                    <a:pt x="441596" y="0"/>
                  </a:lnTo>
                  <a:lnTo>
                    <a:pt x="455556" y="3664"/>
                  </a:lnTo>
                  <a:lnTo>
                    <a:pt x="492267" y="9771"/>
                  </a:lnTo>
                  <a:lnTo>
                    <a:pt x="543974" y="10992"/>
                  </a:lnTo>
                  <a:lnTo>
                    <a:pt x="603453" y="10992"/>
                  </a:lnTo>
                  <a:lnTo>
                    <a:pt x="604973" y="42513"/>
                  </a:lnTo>
                  <a:lnTo>
                    <a:pt x="589742" y="48588"/>
                  </a:lnTo>
                  <a:lnTo>
                    <a:pt x="550799" y="58713"/>
                  </a:lnTo>
                  <a:lnTo>
                    <a:pt x="498270" y="60738"/>
                  </a:lnTo>
                  <a:close/>
                </a:path>
                <a:path w="848359" h="2453004">
                  <a:moveTo>
                    <a:pt x="603453" y="10992"/>
                  </a:moveTo>
                  <a:lnTo>
                    <a:pt x="543974" y="10992"/>
                  </a:lnTo>
                  <a:lnTo>
                    <a:pt x="602922" y="0"/>
                  </a:lnTo>
                  <a:lnTo>
                    <a:pt x="603453" y="10992"/>
                  </a:lnTo>
                  <a:close/>
                </a:path>
              </a:pathLst>
            </a:custGeom>
            <a:solidFill>
              <a:srgbClr val="E2B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755706" y="2782381"/>
              <a:ext cx="579755" cy="1268095"/>
            </a:xfrm>
            <a:custGeom>
              <a:avLst/>
              <a:gdLst/>
              <a:ahLst/>
              <a:cxnLst/>
              <a:rect l="l" t="t" r="r" b="b"/>
              <a:pathLst>
                <a:path w="579755" h="1268095">
                  <a:moveTo>
                    <a:pt x="366402" y="86912"/>
                  </a:moveTo>
                  <a:lnTo>
                    <a:pt x="360409" y="82069"/>
                  </a:lnTo>
                  <a:lnTo>
                    <a:pt x="355891" y="75941"/>
                  </a:lnTo>
                  <a:lnTo>
                    <a:pt x="353040" y="68784"/>
                  </a:lnTo>
                  <a:lnTo>
                    <a:pt x="352046" y="60855"/>
                  </a:lnTo>
                  <a:lnTo>
                    <a:pt x="353392" y="51931"/>
                  </a:lnTo>
                  <a:lnTo>
                    <a:pt x="357173" y="43970"/>
                  </a:lnTo>
                  <a:lnTo>
                    <a:pt x="363005" y="37424"/>
                  </a:lnTo>
                  <a:lnTo>
                    <a:pt x="370503" y="32742"/>
                  </a:lnTo>
                  <a:lnTo>
                    <a:pt x="379838" y="35270"/>
                  </a:lnTo>
                  <a:lnTo>
                    <a:pt x="389302" y="40113"/>
                  </a:lnTo>
                  <a:lnTo>
                    <a:pt x="398765" y="47784"/>
                  </a:lnTo>
                  <a:lnTo>
                    <a:pt x="408100" y="58798"/>
                  </a:lnTo>
                  <a:lnTo>
                    <a:pt x="405238" y="62902"/>
                  </a:lnTo>
                  <a:lnTo>
                    <a:pt x="396992" y="72084"/>
                  </a:lnTo>
                  <a:lnTo>
                    <a:pt x="383876" y="81651"/>
                  </a:lnTo>
                  <a:lnTo>
                    <a:pt x="366402" y="86912"/>
                  </a:lnTo>
                  <a:close/>
                </a:path>
                <a:path w="579755" h="1268095">
                  <a:moveTo>
                    <a:pt x="226950" y="86912"/>
                  </a:moveTo>
                  <a:lnTo>
                    <a:pt x="221246" y="82069"/>
                  </a:lnTo>
                  <a:lnTo>
                    <a:pt x="216696" y="75941"/>
                  </a:lnTo>
                  <a:lnTo>
                    <a:pt x="213684" y="68784"/>
                  </a:lnTo>
                  <a:lnTo>
                    <a:pt x="212595" y="60855"/>
                  </a:lnTo>
                  <a:lnTo>
                    <a:pt x="213940" y="51641"/>
                  </a:lnTo>
                  <a:lnTo>
                    <a:pt x="217722" y="43713"/>
                  </a:lnTo>
                  <a:lnTo>
                    <a:pt x="223553" y="37327"/>
                  </a:lnTo>
                  <a:lnTo>
                    <a:pt x="231051" y="32742"/>
                  </a:lnTo>
                  <a:lnTo>
                    <a:pt x="240387" y="35270"/>
                  </a:lnTo>
                  <a:lnTo>
                    <a:pt x="249850" y="40113"/>
                  </a:lnTo>
                  <a:lnTo>
                    <a:pt x="259314" y="47784"/>
                  </a:lnTo>
                  <a:lnTo>
                    <a:pt x="268649" y="58798"/>
                  </a:lnTo>
                  <a:lnTo>
                    <a:pt x="265786" y="62902"/>
                  </a:lnTo>
                  <a:lnTo>
                    <a:pt x="257540" y="72084"/>
                  </a:lnTo>
                  <a:lnTo>
                    <a:pt x="244424" y="81651"/>
                  </a:lnTo>
                  <a:lnTo>
                    <a:pt x="226950" y="86912"/>
                  </a:lnTo>
                  <a:close/>
                </a:path>
                <a:path w="579755" h="1268095">
                  <a:moveTo>
                    <a:pt x="187986" y="23828"/>
                  </a:moveTo>
                  <a:lnTo>
                    <a:pt x="184568" y="23142"/>
                  </a:lnTo>
                  <a:lnTo>
                    <a:pt x="182517" y="20399"/>
                  </a:lnTo>
                  <a:lnTo>
                    <a:pt x="181150" y="18342"/>
                  </a:lnTo>
                  <a:lnTo>
                    <a:pt x="181833" y="14913"/>
                  </a:lnTo>
                  <a:lnTo>
                    <a:pt x="183884" y="13542"/>
                  </a:lnTo>
                  <a:lnTo>
                    <a:pt x="198528" y="5357"/>
                  </a:lnTo>
                  <a:lnTo>
                    <a:pt x="217978" y="0"/>
                  </a:lnTo>
                  <a:lnTo>
                    <a:pt x="239351" y="1585"/>
                  </a:lnTo>
                  <a:lnTo>
                    <a:pt x="254054" y="10692"/>
                  </a:lnTo>
                  <a:lnTo>
                    <a:pt x="232622" y="10692"/>
                  </a:lnTo>
                  <a:lnTo>
                    <a:pt x="212509" y="11828"/>
                  </a:lnTo>
                  <a:lnTo>
                    <a:pt x="196883" y="18106"/>
                  </a:lnTo>
                  <a:lnTo>
                    <a:pt x="190036" y="22456"/>
                  </a:lnTo>
                  <a:lnTo>
                    <a:pt x="187986" y="23828"/>
                  </a:lnTo>
                  <a:close/>
                </a:path>
                <a:path w="579755" h="1268095">
                  <a:moveTo>
                    <a:pt x="257711" y="23142"/>
                  </a:moveTo>
                  <a:lnTo>
                    <a:pt x="253610" y="23142"/>
                  </a:lnTo>
                  <a:lnTo>
                    <a:pt x="252926" y="21770"/>
                  </a:lnTo>
                  <a:lnTo>
                    <a:pt x="232622" y="10692"/>
                  </a:lnTo>
                  <a:lnTo>
                    <a:pt x="254054" y="10692"/>
                  </a:lnTo>
                  <a:lnTo>
                    <a:pt x="259762" y="14228"/>
                  </a:lnTo>
                  <a:lnTo>
                    <a:pt x="261813" y="16285"/>
                  </a:lnTo>
                  <a:lnTo>
                    <a:pt x="261813" y="19713"/>
                  </a:lnTo>
                  <a:lnTo>
                    <a:pt x="259078" y="22456"/>
                  </a:lnTo>
                  <a:lnTo>
                    <a:pt x="257711" y="23142"/>
                  </a:lnTo>
                  <a:close/>
                </a:path>
                <a:path w="579755" h="1268095">
                  <a:moveTo>
                    <a:pt x="328121" y="23142"/>
                  </a:moveTo>
                  <a:lnTo>
                    <a:pt x="324703" y="23142"/>
                  </a:lnTo>
                  <a:lnTo>
                    <a:pt x="322652" y="22456"/>
                  </a:lnTo>
                  <a:lnTo>
                    <a:pt x="321968" y="20399"/>
                  </a:lnTo>
                  <a:lnTo>
                    <a:pt x="320601" y="18342"/>
                  </a:lnTo>
                  <a:lnTo>
                    <a:pt x="321285" y="14913"/>
                  </a:lnTo>
                  <a:lnTo>
                    <a:pt x="323336" y="13542"/>
                  </a:lnTo>
                  <a:lnTo>
                    <a:pt x="337979" y="5357"/>
                  </a:lnTo>
                  <a:lnTo>
                    <a:pt x="357429" y="0"/>
                  </a:lnTo>
                  <a:lnTo>
                    <a:pt x="378802" y="1585"/>
                  </a:lnTo>
                  <a:lnTo>
                    <a:pt x="393817" y="10885"/>
                  </a:lnTo>
                  <a:lnTo>
                    <a:pt x="371005" y="10885"/>
                  </a:lnTo>
                  <a:lnTo>
                    <a:pt x="350764" y="12342"/>
                  </a:lnTo>
                  <a:lnTo>
                    <a:pt x="335266" y="18685"/>
                  </a:lnTo>
                  <a:lnTo>
                    <a:pt x="328804" y="22456"/>
                  </a:lnTo>
                  <a:lnTo>
                    <a:pt x="328121" y="23142"/>
                  </a:lnTo>
                  <a:close/>
                </a:path>
                <a:path w="579755" h="1268095">
                  <a:moveTo>
                    <a:pt x="397163" y="23828"/>
                  </a:moveTo>
                  <a:lnTo>
                    <a:pt x="393745" y="23828"/>
                  </a:lnTo>
                  <a:lnTo>
                    <a:pt x="391694" y="21770"/>
                  </a:lnTo>
                  <a:lnTo>
                    <a:pt x="371005" y="10885"/>
                  </a:lnTo>
                  <a:lnTo>
                    <a:pt x="393817" y="10885"/>
                  </a:lnTo>
                  <a:lnTo>
                    <a:pt x="399214" y="14228"/>
                  </a:lnTo>
                  <a:lnTo>
                    <a:pt x="401264" y="16285"/>
                  </a:lnTo>
                  <a:lnTo>
                    <a:pt x="401264" y="19713"/>
                  </a:lnTo>
                  <a:lnTo>
                    <a:pt x="397163" y="23828"/>
                  </a:lnTo>
                  <a:close/>
                </a:path>
                <a:path w="579755" h="1268095">
                  <a:moveTo>
                    <a:pt x="336460" y="193453"/>
                  </a:moveTo>
                  <a:lnTo>
                    <a:pt x="298385" y="193453"/>
                  </a:lnTo>
                  <a:lnTo>
                    <a:pt x="322930" y="188063"/>
                  </a:lnTo>
                  <a:lnTo>
                    <a:pt x="348628" y="171939"/>
                  </a:lnTo>
                  <a:lnTo>
                    <a:pt x="350679" y="169882"/>
                  </a:lnTo>
                  <a:lnTo>
                    <a:pt x="354097" y="169882"/>
                  </a:lnTo>
                  <a:lnTo>
                    <a:pt x="358198" y="173996"/>
                  </a:lnTo>
                  <a:lnTo>
                    <a:pt x="358198" y="177424"/>
                  </a:lnTo>
                  <a:lnTo>
                    <a:pt x="356148" y="179482"/>
                  </a:lnTo>
                  <a:lnTo>
                    <a:pt x="339678" y="192017"/>
                  </a:lnTo>
                  <a:lnTo>
                    <a:pt x="336460" y="193453"/>
                  </a:lnTo>
                  <a:close/>
                </a:path>
                <a:path w="579755" h="1268095">
                  <a:moveTo>
                    <a:pt x="292574" y="204167"/>
                  </a:moveTo>
                  <a:lnTo>
                    <a:pt x="280270" y="204167"/>
                  </a:lnTo>
                  <a:lnTo>
                    <a:pt x="271383" y="201424"/>
                  </a:lnTo>
                  <a:lnTo>
                    <a:pt x="270699" y="201424"/>
                  </a:lnTo>
                  <a:lnTo>
                    <a:pt x="267965" y="200738"/>
                  </a:lnTo>
                  <a:lnTo>
                    <a:pt x="266598" y="197995"/>
                  </a:lnTo>
                  <a:lnTo>
                    <a:pt x="267965" y="192510"/>
                  </a:lnTo>
                  <a:lnTo>
                    <a:pt x="271383" y="190453"/>
                  </a:lnTo>
                  <a:lnTo>
                    <a:pt x="272750" y="191824"/>
                  </a:lnTo>
                  <a:lnTo>
                    <a:pt x="279992" y="193056"/>
                  </a:lnTo>
                  <a:lnTo>
                    <a:pt x="298385" y="193453"/>
                  </a:lnTo>
                  <a:lnTo>
                    <a:pt x="336460" y="193453"/>
                  </a:lnTo>
                  <a:lnTo>
                    <a:pt x="322823" y="199538"/>
                  </a:lnTo>
                  <a:lnTo>
                    <a:pt x="306737" y="203202"/>
                  </a:lnTo>
                  <a:lnTo>
                    <a:pt x="292574" y="204167"/>
                  </a:lnTo>
                  <a:close/>
                </a:path>
                <a:path w="579755" h="1268095">
                  <a:moveTo>
                    <a:pt x="527639" y="957904"/>
                  </a:moveTo>
                  <a:lnTo>
                    <a:pt x="304980" y="957904"/>
                  </a:lnTo>
                  <a:lnTo>
                    <a:pt x="373411" y="956840"/>
                  </a:lnTo>
                  <a:lnTo>
                    <a:pt x="445735" y="953964"/>
                  </a:lnTo>
                  <a:lnTo>
                    <a:pt x="520208" y="948837"/>
                  </a:lnTo>
                  <a:lnTo>
                    <a:pt x="524310" y="948837"/>
                  </a:lnTo>
                  <a:lnTo>
                    <a:pt x="526360" y="950209"/>
                  </a:lnTo>
                  <a:lnTo>
                    <a:pt x="527639" y="957904"/>
                  </a:lnTo>
                  <a:close/>
                </a:path>
                <a:path w="579755" h="1268095">
                  <a:moveTo>
                    <a:pt x="287789" y="971465"/>
                  </a:moveTo>
                  <a:lnTo>
                    <a:pt x="202138" y="970394"/>
                  </a:lnTo>
                  <a:lnTo>
                    <a:pt x="134239" y="968037"/>
                  </a:lnTo>
                  <a:lnTo>
                    <a:pt x="89282" y="965680"/>
                  </a:lnTo>
                  <a:lnTo>
                    <a:pt x="66307" y="961180"/>
                  </a:lnTo>
                  <a:lnTo>
                    <a:pt x="66352" y="956840"/>
                  </a:lnTo>
                  <a:lnTo>
                    <a:pt x="66991" y="953637"/>
                  </a:lnTo>
                  <a:lnTo>
                    <a:pt x="69725" y="950894"/>
                  </a:lnTo>
                  <a:lnTo>
                    <a:pt x="73827" y="950894"/>
                  </a:lnTo>
                  <a:lnTo>
                    <a:pt x="105073" y="952847"/>
                  </a:lnTo>
                  <a:lnTo>
                    <a:pt x="140489" y="954627"/>
                  </a:lnTo>
                  <a:lnTo>
                    <a:pt x="186775" y="956357"/>
                  </a:lnTo>
                  <a:lnTo>
                    <a:pt x="242187" y="957596"/>
                  </a:lnTo>
                  <a:lnTo>
                    <a:pt x="527639" y="957904"/>
                  </a:lnTo>
                  <a:lnTo>
                    <a:pt x="527728" y="958437"/>
                  </a:lnTo>
                  <a:lnTo>
                    <a:pt x="524993" y="961865"/>
                  </a:lnTo>
                  <a:lnTo>
                    <a:pt x="520892" y="961865"/>
                  </a:lnTo>
                  <a:lnTo>
                    <a:pt x="472171" y="965760"/>
                  </a:lnTo>
                  <a:lnTo>
                    <a:pt x="423976" y="968503"/>
                  </a:lnTo>
                  <a:lnTo>
                    <a:pt x="376830" y="970258"/>
                  </a:lnTo>
                  <a:lnTo>
                    <a:pt x="331260" y="971191"/>
                  </a:lnTo>
                  <a:lnTo>
                    <a:pt x="287789" y="971465"/>
                  </a:lnTo>
                  <a:close/>
                </a:path>
                <a:path w="579755" h="1268095">
                  <a:moveTo>
                    <a:pt x="574895" y="1199118"/>
                  </a:moveTo>
                  <a:lnTo>
                    <a:pt x="570110" y="1199118"/>
                  </a:lnTo>
                  <a:lnTo>
                    <a:pt x="508478" y="1168053"/>
                  </a:lnTo>
                  <a:lnTo>
                    <a:pt x="464072" y="1124711"/>
                  </a:lnTo>
                  <a:lnTo>
                    <a:pt x="434760" y="1079691"/>
                  </a:lnTo>
                  <a:lnTo>
                    <a:pt x="418409" y="1043590"/>
                  </a:lnTo>
                  <a:lnTo>
                    <a:pt x="412202" y="1023579"/>
                  </a:lnTo>
                  <a:lnTo>
                    <a:pt x="414253" y="1019464"/>
                  </a:lnTo>
                  <a:lnTo>
                    <a:pt x="421088" y="1018093"/>
                  </a:lnTo>
                  <a:lnTo>
                    <a:pt x="425190" y="1020150"/>
                  </a:lnTo>
                  <a:lnTo>
                    <a:pt x="425874" y="1023579"/>
                  </a:lnTo>
                  <a:lnTo>
                    <a:pt x="430932" y="1037781"/>
                  </a:lnTo>
                  <a:lnTo>
                    <a:pt x="474353" y="1114766"/>
                  </a:lnTo>
                  <a:lnTo>
                    <a:pt x="516326" y="1156418"/>
                  </a:lnTo>
                  <a:lnTo>
                    <a:pt x="574212" y="1186089"/>
                  </a:lnTo>
                  <a:lnTo>
                    <a:pt x="577630" y="1187461"/>
                  </a:lnTo>
                  <a:lnTo>
                    <a:pt x="579680" y="1190889"/>
                  </a:lnTo>
                  <a:lnTo>
                    <a:pt x="578997" y="1194318"/>
                  </a:lnTo>
                  <a:lnTo>
                    <a:pt x="577630" y="1197061"/>
                  </a:lnTo>
                  <a:lnTo>
                    <a:pt x="574895" y="1199118"/>
                  </a:lnTo>
                  <a:close/>
                </a:path>
                <a:path w="579755" h="1268095">
                  <a:moveTo>
                    <a:pt x="9570" y="1199118"/>
                  </a:moveTo>
                  <a:lnTo>
                    <a:pt x="4101" y="1199118"/>
                  </a:lnTo>
                  <a:lnTo>
                    <a:pt x="1367" y="1197060"/>
                  </a:lnTo>
                  <a:lnTo>
                    <a:pt x="683" y="1194318"/>
                  </a:lnTo>
                  <a:lnTo>
                    <a:pt x="0" y="1190889"/>
                  </a:lnTo>
                  <a:lnTo>
                    <a:pt x="2050" y="1187461"/>
                  </a:lnTo>
                  <a:lnTo>
                    <a:pt x="5468" y="1186089"/>
                  </a:lnTo>
                  <a:lnTo>
                    <a:pt x="63617" y="1156681"/>
                  </a:lnTo>
                  <a:lnTo>
                    <a:pt x="105622" y="1115062"/>
                  </a:lnTo>
                  <a:lnTo>
                    <a:pt x="133386" y="1071896"/>
                  </a:lnTo>
                  <a:lnTo>
                    <a:pt x="153806" y="1023578"/>
                  </a:lnTo>
                  <a:lnTo>
                    <a:pt x="154490" y="1020150"/>
                  </a:lnTo>
                  <a:lnTo>
                    <a:pt x="158591" y="1018093"/>
                  </a:lnTo>
                  <a:lnTo>
                    <a:pt x="165427" y="1019464"/>
                  </a:lnTo>
                  <a:lnTo>
                    <a:pt x="167478" y="1023578"/>
                  </a:lnTo>
                  <a:lnTo>
                    <a:pt x="166795" y="1027007"/>
                  </a:lnTo>
                  <a:lnTo>
                    <a:pt x="161271" y="1043590"/>
                  </a:lnTo>
                  <a:lnTo>
                    <a:pt x="144920" y="1079691"/>
                  </a:lnTo>
                  <a:lnTo>
                    <a:pt x="115608" y="1124711"/>
                  </a:lnTo>
                  <a:lnTo>
                    <a:pt x="71202" y="1168053"/>
                  </a:lnTo>
                  <a:lnTo>
                    <a:pt x="9570" y="1199118"/>
                  </a:lnTo>
                  <a:close/>
                </a:path>
                <a:path w="579755" h="1268095">
                  <a:moveTo>
                    <a:pt x="281637" y="1267688"/>
                  </a:moveTo>
                  <a:lnTo>
                    <a:pt x="276852" y="1267688"/>
                  </a:lnTo>
                  <a:lnTo>
                    <a:pt x="272750" y="1267002"/>
                  </a:lnTo>
                  <a:lnTo>
                    <a:pt x="270699" y="1262888"/>
                  </a:lnTo>
                  <a:lnTo>
                    <a:pt x="271383" y="1259459"/>
                  </a:lnTo>
                  <a:lnTo>
                    <a:pt x="278219" y="1226546"/>
                  </a:lnTo>
                  <a:lnTo>
                    <a:pt x="266512" y="1225110"/>
                  </a:lnTo>
                  <a:lnTo>
                    <a:pt x="243356" y="1215575"/>
                  </a:lnTo>
                  <a:lnTo>
                    <a:pt x="246091" y="1208717"/>
                  </a:lnTo>
                  <a:lnTo>
                    <a:pt x="250192" y="1206660"/>
                  </a:lnTo>
                  <a:lnTo>
                    <a:pt x="253610" y="1208032"/>
                  </a:lnTo>
                  <a:lnTo>
                    <a:pt x="259121" y="1209575"/>
                  </a:lnTo>
                  <a:lnTo>
                    <a:pt x="273094" y="1212146"/>
                  </a:lnTo>
                  <a:lnTo>
                    <a:pt x="293215" y="1212660"/>
                  </a:lnTo>
                  <a:lnTo>
                    <a:pt x="324874" y="1212660"/>
                  </a:lnTo>
                  <a:lnTo>
                    <a:pt x="326070" y="1216260"/>
                  </a:lnTo>
                  <a:lnTo>
                    <a:pt x="291891" y="1226546"/>
                  </a:lnTo>
                  <a:lnTo>
                    <a:pt x="285055" y="1262202"/>
                  </a:lnTo>
                  <a:lnTo>
                    <a:pt x="284371" y="1265631"/>
                  </a:lnTo>
                  <a:lnTo>
                    <a:pt x="281637" y="1267688"/>
                  </a:lnTo>
                  <a:close/>
                </a:path>
                <a:path w="579755" h="1268095">
                  <a:moveTo>
                    <a:pt x="324874" y="1212660"/>
                  </a:moveTo>
                  <a:lnTo>
                    <a:pt x="293215" y="1212660"/>
                  </a:lnTo>
                  <a:lnTo>
                    <a:pt x="317183" y="1208032"/>
                  </a:lnTo>
                  <a:lnTo>
                    <a:pt x="321285" y="1206660"/>
                  </a:lnTo>
                  <a:lnTo>
                    <a:pt x="324703" y="1208717"/>
                  </a:lnTo>
                  <a:lnTo>
                    <a:pt x="324703" y="1212146"/>
                  </a:lnTo>
                  <a:lnTo>
                    <a:pt x="324874" y="1212660"/>
                  </a:lnTo>
                  <a:close/>
                </a:path>
                <a:path w="579755" h="1268095">
                  <a:moveTo>
                    <a:pt x="51952" y="797297"/>
                  </a:moveTo>
                  <a:lnTo>
                    <a:pt x="49218" y="797297"/>
                  </a:lnTo>
                  <a:lnTo>
                    <a:pt x="47167" y="796612"/>
                  </a:lnTo>
                  <a:lnTo>
                    <a:pt x="45800" y="795240"/>
                  </a:lnTo>
                  <a:lnTo>
                    <a:pt x="21513" y="750308"/>
                  </a:lnTo>
                  <a:lnTo>
                    <a:pt x="19834" y="705671"/>
                  </a:lnTo>
                  <a:lnTo>
                    <a:pt x="31871" y="665742"/>
                  </a:lnTo>
                  <a:lnTo>
                    <a:pt x="48731" y="634929"/>
                  </a:lnTo>
                  <a:lnTo>
                    <a:pt x="61522" y="617644"/>
                  </a:lnTo>
                  <a:lnTo>
                    <a:pt x="41015" y="498332"/>
                  </a:lnTo>
                  <a:lnTo>
                    <a:pt x="40331" y="494218"/>
                  </a:lnTo>
                  <a:lnTo>
                    <a:pt x="43065" y="490789"/>
                  </a:lnTo>
                  <a:lnTo>
                    <a:pt x="46483" y="490104"/>
                  </a:lnTo>
                  <a:lnTo>
                    <a:pt x="50585" y="489418"/>
                  </a:lnTo>
                  <a:lnTo>
                    <a:pt x="54003" y="492161"/>
                  </a:lnTo>
                  <a:lnTo>
                    <a:pt x="54686" y="495589"/>
                  </a:lnTo>
                  <a:lnTo>
                    <a:pt x="75877" y="617644"/>
                  </a:lnTo>
                  <a:lnTo>
                    <a:pt x="76561" y="619701"/>
                  </a:lnTo>
                  <a:lnTo>
                    <a:pt x="75877" y="621758"/>
                  </a:lnTo>
                  <a:lnTo>
                    <a:pt x="74510" y="623130"/>
                  </a:lnTo>
                  <a:lnTo>
                    <a:pt x="70719" y="627276"/>
                  </a:lnTo>
                  <a:lnTo>
                    <a:pt x="41015" y="678671"/>
                  </a:lnTo>
                  <a:lnTo>
                    <a:pt x="32897" y="736784"/>
                  </a:lnTo>
                  <a:lnTo>
                    <a:pt x="40534" y="762370"/>
                  </a:lnTo>
                  <a:lnTo>
                    <a:pt x="56053" y="785641"/>
                  </a:lnTo>
                  <a:lnTo>
                    <a:pt x="58788" y="788383"/>
                  </a:lnTo>
                  <a:lnTo>
                    <a:pt x="58104" y="792498"/>
                  </a:lnTo>
                  <a:lnTo>
                    <a:pt x="54003" y="796612"/>
                  </a:lnTo>
                  <a:lnTo>
                    <a:pt x="51952" y="797297"/>
                  </a:lnTo>
                  <a:close/>
                </a:path>
                <a:path w="579755" h="1268095">
                  <a:moveTo>
                    <a:pt x="535247" y="808954"/>
                  </a:moveTo>
                  <a:lnTo>
                    <a:pt x="531146" y="808954"/>
                  </a:lnTo>
                  <a:lnTo>
                    <a:pt x="529779" y="808268"/>
                  </a:lnTo>
                  <a:lnTo>
                    <a:pt x="525677" y="804154"/>
                  </a:lnTo>
                  <a:lnTo>
                    <a:pt x="524993" y="800040"/>
                  </a:lnTo>
                  <a:lnTo>
                    <a:pt x="527728" y="797297"/>
                  </a:lnTo>
                  <a:lnTo>
                    <a:pt x="551899" y="740384"/>
                  </a:lnTo>
                  <a:lnTo>
                    <a:pt x="543707" y="683985"/>
                  </a:lnTo>
                  <a:lnTo>
                    <a:pt x="523594" y="640701"/>
                  </a:lnTo>
                  <a:lnTo>
                    <a:pt x="512005" y="623130"/>
                  </a:lnTo>
                  <a:lnTo>
                    <a:pt x="510638" y="621758"/>
                  </a:lnTo>
                  <a:lnTo>
                    <a:pt x="509954" y="619701"/>
                  </a:lnTo>
                  <a:lnTo>
                    <a:pt x="510638" y="617644"/>
                  </a:lnTo>
                  <a:lnTo>
                    <a:pt x="533196" y="495589"/>
                  </a:lnTo>
                  <a:lnTo>
                    <a:pt x="533880" y="492161"/>
                  </a:lnTo>
                  <a:lnTo>
                    <a:pt x="537982" y="489418"/>
                  </a:lnTo>
                  <a:lnTo>
                    <a:pt x="544817" y="490789"/>
                  </a:lnTo>
                  <a:lnTo>
                    <a:pt x="547552" y="494904"/>
                  </a:lnTo>
                  <a:lnTo>
                    <a:pt x="546868" y="498332"/>
                  </a:lnTo>
                  <a:lnTo>
                    <a:pt x="524993" y="616958"/>
                  </a:lnTo>
                  <a:lnTo>
                    <a:pt x="536975" y="636317"/>
                  </a:lnTo>
                  <a:lnTo>
                    <a:pt x="553092" y="670289"/>
                  </a:lnTo>
                  <a:lnTo>
                    <a:pt x="564516" y="713576"/>
                  </a:lnTo>
                  <a:lnTo>
                    <a:pt x="562421" y="760878"/>
                  </a:lnTo>
                  <a:lnTo>
                    <a:pt x="537982" y="806897"/>
                  </a:lnTo>
                  <a:lnTo>
                    <a:pt x="537298" y="808268"/>
                  </a:lnTo>
                  <a:lnTo>
                    <a:pt x="535247" y="808954"/>
                  </a:lnTo>
                  <a:close/>
                </a:path>
              </a:pathLst>
            </a:custGeom>
            <a:solidFill>
              <a:srgbClr val="080F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456979" y="2617642"/>
              <a:ext cx="812800" cy="3020060"/>
            </a:xfrm>
            <a:custGeom>
              <a:avLst/>
              <a:gdLst/>
              <a:ahLst/>
              <a:cxnLst/>
              <a:rect l="l" t="t" r="r" b="b"/>
              <a:pathLst>
                <a:path w="812800" h="3020060">
                  <a:moveTo>
                    <a:pt x="91600" y="3002681"/>
                  </a:moveTo>
                  <a:lnTo>
                    <a:pt x="88866" y="3002681"/>
                  </a:lnTo>
                  <a:lnTo>
                    <a:pt x="86131" y="3001309"/>
                  </a:lnTo>
                  <a:lnTo>
                    <a:pt x="84764" y="2999252"/>
                  </a:lnTo>
                  <a:lnTo>
                    <a:pt x="48534" y="2939596"/>
                  </a:lnTo>
                  <a:lnTo>
                    <a:pt x="46483" y="2936168"/>
                  </a:lnTo>
                  <a:lnTo>
                    <a:pt x="47851" y="2932053"/>
                  </a:lnTo>
                  <a:lnTo>
                    <a:pt x="50585" y="2929996"/>
                  </a:lnTo>
                  <a:lnTo>
                    <a:pt x="54003" y="2927939"/>
                  </a:lnTo>
                  <a:lnTo>
                    <a:pt x="58104" y="2929311"/>
                  </a:lnTo>
                  <a:lnTo>
                    <a:pt x="60155" y="2932053"/>
                  </a:lnTo>
                  <a:lnTo>
                    <a:pt x="96385" y="2991709"/>
                  </a:lnTo>
                  <a:lnTo>
                    <a:pt x="98436" y="2995138"/>
                  </a:lnTo>
                  <a:lnTo>
                    <a:pt x="97069" y="2999252"/>
                  </a:lnTo>
                  <a:lnTo>
                    <a:pt x="94334" y="3001309"/>
                  </a:lnTo>
                  <a:lnTo>
                    <a:pt x="91600" y="3002681"/>
                  </a:lnTo>
                  <a:close/>
                </a:path>
                <a:path w="812800" h="3020060">
                  <a:moveTo>
                    <a:pt x="45800" y="3017080"/>
                  </a:moveTo>
                  <a:lnTo>
                    <a:pt x="41698" y="3017080"/>
                  </a:lnTo>
                  <a:lnTo>
                    <a:pt x="39648" y="3015709"/>
                  </a:lnTo>
                  <a:lnTo>
                    <a:pt x="38280" y="3013652"/>
                  </a:lnTo>
                  <a:lnTo>
                    <a:pt x="2050" y="2953996"/>
                  </a:lnTo>
                  <a:lnTo>
                    <a:pt x="0" y="2950567"/>
                  </a:lnTo>
                  <a:lnTo>
                    <a:pt x="683" y="2946453"/>
                  </a:lnTo>
                  <a:lnTo>
                    <a:pt x="7519" y="2942339"/>
                  </a:lnTo>
                  <a:lnTo>
                    <a:pt x="11620" y="2943025"/>
                  </a:lnTo>
                  <a:lnTo>
                    <a:pt x="13671" y="2946453"/>
                  </a:lnTo>
                  <a:lnTo>
                    <a:pt x="49901" y="3006109"/>
                  </a:lnTo>
                  <a:lnTo>
                    <a:pt x="51952" y="3009538"/>
                  </a:lnTo>
                  <a:lnTo>
                    <a:pt x="51268" y="3013652"/>
                  </a:lnTo>
                  <a:lnTo>
                    <a:pt x="47851" y="3015709"/>
                  </a:lnTo>
                  <a:lnTo>
                    <a:pt x="46483" y="3016395"/>
                  </a:lnTo>
                  <a:lnTo>
                    <a:pt x="45800" y="3017080"/>
                  </a:lnTo>
                  <a:close/>
                </a:path>
                <a:path w="812800" h="3020060">
                  <a:moveTo>
                    <a:pt x="810049" y="3019823"/>
                  </a:moveTo>
                  <a:lnTo>
                    <a:pt x="710929" y="3019823"/>
                  </a:lnTo>
                  <a:lnTo>
                    <a:pt x="708194" y="3017080"/>
                  </a:lnTo>
                  <a:lnTo>
                    <a:pt x="708194" y="3008852"/>
                  </a:lnTo>
                  <a:lnTo>
                    <a:pt x="710929" y="3006109"/>
                  </a:lnTo>
                  <a:lnTo>
                    <a:pt x="810049" y="3006109"/>
                  </a:lnTo>
                  <a:lnTo>
                    <a:pt x="812783" y="3008852"/>
                  </a:lnTo>
                  <a:lnTo>
                    <a:pt x="812783" y="3017080"/>
                  </a:lnTo>
                  <a:lnTo>
                    <a:pt x="810049" y="3019823"/>
                  </a:lnTo>
                  <a:close/>
                </a:path>
                <a:path w="812800" h="3020060">
                  <a:moveTo>
                    <a:pt x="810049" y="2986224"/>
                  </a:moveTo>
                  <a:lnTo>
                    <a:pt x="710929" y="2986224"/>
                  </a:lnTo>
                  <a:lnTo>
                    <a:pt x="708194" y="2983481"/>
                  </a:lnTo>
                  <a:lnTo>
                    <a:pt x="708194" y="2975253"/>
                  </a:lnTo>
                  <a:lnTo>
                    <a:pt x="710929" y="2972510"/>
                  </a:lnTo>
                  <a:lnTo>
                    <a:pt x="810049" y="2972510"/>
                  </a:lnTo>
                  <a:lnTo>
                    <a:pt x="812783" y="2975253"/>
                  </a:lnTo>
                  <a:lnTo>
                    <a:pt x="812783" y="2983481"/>
                  </a:lnTo>
                  <a:lnTo>
                    <a:pt x="810049" y="2986224"/>
                  </a:lnTo>
                  <a:close/>
                </a:path>
                <a:path w="812800" h="3020060">
                  <a:moveTo>
                    <a:pt x="421088" y="399763"/>
                  </a:moveTo>
                  <a:lnTo>
                    <a:pt x="376655" y="316793"/>
                  </a:lnTo>
                  <a:lnTo>
                    <a:pt x="453901" y="54170"/>
                  </a:lnTo>
                  <a:lnTo>
                    <a:pt x="555755" y="0"/>
                  </a:lnTo>
                  <a:lnTo>
                    <a:pt x="611125" y="1371"/>
                  </a:lnTo>
                  <a:lnTo>
                    <a:pt x="614661" y="3407"/>
                  </a:lnTo>
                  <a:lnTo>
                    <a:pt x="627104" y="7885"/>
                  </a:lnTo>
                  <a:lnTo>
                    <a:pt x="646672" y="14399"/>
                  </a:lnTo>
                  <a:lnTo>
                    <a:pt x="645113" y="37188"/>
                  </a:lnTo>
                  <a:lnTo>
                    <a:pt x="594303" y="37188"/>
                  </a:lnTo>
                  <a:lnTo>
                    <a:pt x="555071" y="45256"/>
                  </a:lnTo>
                  <a:lnTo>
                    <a:pt x="533507" y="69193"/>
                  </a:lnTo>
                  <a:lnTo>
                    <a:pt x="519082" y="108544"/>
                  </a:lnTo>
                  <a:lnTo>
                    <a:pt x="508974" y="157815"/>
                  </a:lnTo>
                  <a:lnTo>
                    <a:pt x="500360" y="211511"/>
                  </a:lnTo>
                  <a:lnTo>
                    <a:pt x="490420" y="264140"/>
                  </a:lnTo>
                  <a:lnTo>
                    <a:pt x="476329" y="310208"/>
                  </a:lnTo>
                  <a:lnTo>
                    <a:pt x="455268" y="344221"/>
                  </a:lnTo>
                  <a:lnTo>
                    <a:pt x="421088" y="399763"/>
                  </a:lnTo>
                  <a:close/>
                </a:path>
                <a:path w="812800" h="3020060">
                  <a:moveTo>
                    <a:pt x="641887" y="84341"/>
                  </a:moveTo>
                  <a:lnTo>
                    <a:pt x="636877" y="73509"/>
                  </a:lnTo>
                  <a:lnTo>
                    <a:pt x="621294" y="52198"/>
                  </a:lnTo>
                  <a:lnTo>
                    <a:pt x="594303" y="37188"/>
                  </a:lnTo>
                  <a:lnTo>
                    <a:pt x="645113" y="37188"/>
                  </a:lnTo>
                  <a:lnTo>
                    <a:pt x="641887" y="84341"/>
                  </a:lnTo>
                  <a:close/>
                </a:path>
              </a:pathLst>
            </a:custGeom>
            <a:solidFill>
              <a:srgbClr val="E7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029824" y="2854208"/>
              <a:ext cx="43815" cy="80010"/>
            </a:xfrm>
            <a:custGeom>
              <a:avLst/>
              <a:gdLst/>
              <a:ahLst/>
              <a:cxnLst/>
              <a:rect l="l" t="t" r="r" b="b"/>
              <a:pathLst>
                <a:path w="43815" h="80010">
                  <a:moveTo>
                    <a:pt x="41015" y="79541"/>
                  </a:moveTo>
                  <a:lnTo>
                    <a:pt x="2734" y="79541"/>
                  </a:lnTo>
                  <a:lnTo>
                    <a:pt x="0" y="76112"/>
                  </a:lnTo>
                  <a:lnTo>
                    <a:pt x="14355" y="6171"/>
                  </a:lnTo>
                  <a:lnTo>
                    <a:pt x="15722" y="0"/>
                  </a:lnTo>
                  <a:lnTo>
                    <a:pt x="23925" y="0"/>
                  </a:lnTo>
                  <a:lnTo>
                    <a:pt x="25292" y="5485"/>
                  </a:lnTo>
                  <a:lnTo>
                    <a:pt x="43065" y="71998"/>
                  </a:lnTo>
                  <a:lnTo>
                    <a:pt x="43749" y="75427"/>
                  </a:lnTo>
                  <a:lnTo>
                    <a:pt x="41015" y="79541"/>
                  </a:lnTo>
                  <a:close/>
                </a:path>
              </a:pathLst>
            </a:custGeom>
            <a:solidFill>
              <a:srgbClr val="E7443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29439" y="3828588"/>
              <a:ext cx="248825" cy="1643623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75237" y="2877855"/>
            <a:ext cx="1434921" cy="2843688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5335467" y="6723988"/>
            <a:ext cx="208279" cy="2620010"/>
          </a:xfrm>
          <a:custGeom>
            <a:avLst/>
            <a:gdLst/>
            <a:ahLst/>
            <a:cxnLst/>
            <a:rect l="l" t="t" r="r" b="b"/>
            <a:pathLst>
              <a:path w="208280" h="2620009">
                <a:moveTo>
                  <a:pt x="207753" y="2619394"/>
                </a:moveTo>
                <a:lnTo>
                  <a:pt x="0" y="2619394"/>
                </a:lnTo>
                <a:lnTo>
                  <a:pt x="0" y="0"/>
                </a:lnTo>
                <a:lnTo>
                  <a:pt x="207753" y="0"/>
                </a:lnTo>
                <a:lnTo>
                  <a:pt x="207753" y="2619394"/>
                </a:lnTo>
                <a:close/>
              </a:path>
            </a:pathLst>
          </a:custGeom>
          <a:solidFill>
            <a:srgbClr val="4B3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30684" y="7203292"/>
            <a:ext cx="1327785" cy="2134870"/>
          </a:xfrm>
          <a:custGeom>
            <a:avLst/>
            <a:gdLst/>
            <a:ahLst/>
            <a:cxnLst/>
            <a:rect l="l" t="t" r="r" b="b"/>
            <a:pathLst>
              <a:path w="1327784" h="2134870">
                <a:moveTo>
                  <a:pt x="828083" y="2134836"/>
                </a:moveTo>
                <a:lnTo>
                  <a:pt x="764684" y="2125094"/>
                </a:lnTo>
                <a:lnTo>
                  <a:pt x="720627" y="2076963"/>
                </a:lnTo>
                <a:lnTo>
                  <a:pt x="713911" y="2038549"/>
                </a:lnTo>
                <a:lnTo>
                  <a:pt x="713911" y="1269839"/>
                </a:lnTo>
                <a:lnTo>
                  <a:pt x="614371" y="1269839"/>
                </a:lnTo>
                <a:lnTo>
                  <a:pt x="614371" y="2037087"/>
                </a:lnTo>
                <a:lnTo>
                  <a:pt x="607622" y="2076136"/>
                </a:lnTo>
                <a:lnTo>
                  <a:pt x="589532" y="2105422"/>
                </a:lnTo>
                <a:lnTo>
                  <a:pt x="563343" y="2124946"/>
                </a:lnTo>
                <a:lnTo>
                  <a:pt x="532294" y="2134708"/>
                </a:lnTo>
                <a:lnTo>
                  <a:pt x="499625" y="2134708"/>
                </a:lnTo>
                <a:lnTo>
                  <a:pt x="468576" y="2124946"/>
                </a:lnTo>
                <a:lnTo>
                  <a:pt x="442387" y="2105422"/>
                </a:lnTo>
                <a:lnTo>
                  <a:pt x="424297" y="2076136"/>
                </a:lnTo>
                <a:lnTo>
                  <a:pt x="417547" y="2037087"/>
                </a:lnTo>
                <a:lnTo>
                  <a:pt x="417547" y="1274573"/>
                </a:lnTo>
                <a:lnTo>
                  <a:pt x="154703" y="1274573"/>
                </a:lnTo>
                <a:lnTo>
                  <a:pt x="426984" y="295633"/>
                </a:lnTo>
                <a:lnTo>
                  <a:pt x="336626" y="295633"/>
                </a:lnTo>
                <a:lnTo>
                  <a:pt x="172050" y="847915"/>
                </a:lnTo>
                <a:lnTo>
                  <a:pt x="154895" y="881827"/>
                </a:lnTo>
                <a:lnTo>
                  <a:pt x="103271" y="915040"/>
                </a:lnTo>
                <a:lnTo>
                  <a:pt x="46672" y="906923"/>
                </a:lnTo>
                <a:lnTo>
                  <a:pt x="6837" y="863260"/>
                </a:lnTo>
                <a:lnTo>
                  <a:pt x="0" y="829907"/>
                </a:lnTo>
                <a:lnTo>
                  <a:pt x="5504" y="789837"/>
                </a:lnTo>
                <a:lnTo>
                  <a:pt x="187935" y="189421"/>
                </a:lnTo>
                <a:lnTo>
                  <a:pt x="221012" y="122030"/>
                </a:lnTo>
                <a:lnTo>
                  <a:pt x="249663" y="86229"/>
                </a:lnTo>
                <a:lnTo>
                  <a:pt x="286309" y="53084"/>
                </a:lnTo>
                <a:lnTo>
                  <a:pt x="330888" y="25640"/>
                </a:lnTo>
                <a:lnTo>
                  <a:pt x="383339" y="6941"/>
                </a:lnTo>
                <a:lnTo>
                  <a:pt x="443600" y="31"/>
                </a:lnTo>
                <a:lnTo>
                  <a:pt x="862125" y="0"/>
                </a:lnTo>
                <a:lnTo>
                  <a:pt x="915918" y="5398"/>
                </a:lnTo>
                <a:lnTo>
                  <a:pt x="965257" y="20200"/>
                </a:lnTo>
                <a:lnTo>
                  <a:pt x="1009651" y="42315"/>
                </a:lnTo>
                <a:lnTo>
                  <a:pt x="1048603" y="69650"/>
                </a:lnTo>
                <a:lnTo>
                  <a:pt x="1081621" y="100117"/>
                </a:lnTo>
                <a:lnTo>
                  <a:pt x="1108210" y="131622"/>
                </a:lnTo>
                <a:lnTo>
                  <a:pt x="1140125" y="189389"/>
                </a:lnTo>
                <a:lnTo>
                  <a:pt x="1322556" y="789805"/>
                </a:lnTo>
                <a:lnTo>
                  <a:pt x="1327733" y="829745"/>
                </a:lnTo>
                <a:lnTo>
                  <a:pt x="1320733" y="863273"/>
                </a:lnTo>
                <a:lnTo>
                  <a:pt x="1304235" y="889531"/>
                </a:lnTo>
                <a:lnTo>
                  <a:pt x="1280916" y="907662"/>
                </a:lnTo>
                <a:lnTo>
                  <a:pt x="1253455" y="916808"/>
                </a:lnTo>
                <a:lnTo>
                  <a:pt x="1224531" y="916112"/>
                </a:lnTo>
                <a:lnTo>
                  <a:pt x="1196821" y="904715"/>
                </a:lnTo>
                <a:lnTo>
                  <a:pt x="1173003" y="881760"/>
                </a:lnTo>
                <a:lnTo>
                  <a:pt x="1155756" y="846390"/>
                </a:lnTo>
                <a:lnTo>
                  <a:pt x="991689" y="295601"/>
                </a:lnTo>
                <a:lnTo>
                  <a:pt x="897105" y="295601"/>
                </a:lnTo>
                <a:lnTo>
                  <a:pt x="1172119" y="1274542"/>
                </a:lnTo>
                <a:lnTo>
                  <a:pt x="909750" y="1274542"/>
                </a:lnTo>
                <a:lnTo>
                  <a:pt x="909750" y="2038549"/>
                </a:lnTo>
                <a:lnTo>
                  <a:pt x="903034" y="2077139"/>
                </a:lnTo>
                <a:lnTo>
                  <a:pt x="885035" y="2106037"/>
                </a:lnTo>
                <a:lnTo>
                  <a:pt x="858977" y="2125264"/>
                </a:lnTo>
                <a:lnTo>
                  <a:pt x="828083" y="2134836"/>
                </a:lnTo>
                <a:close/>
              </a:path>
            </a:pathLst>
          </a:custGeom>
          <a:solidFill>
            <a:srgbClr val="4B3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182038" y="6732661"/>
            <a:ext cx="425450" cy="426084"/>
          </a:xfrm>
          <a:custGeom>
            <a:avLst/>
            <a:gdLst/>
            <a:ahLst/>
            <a:cxnLst/>
            <a:rect l="l" t="t" r="r" b="b"/>
            <a:pathLst>
              <a:path w="425450" h="426084">
                <a:moveTo>
                  <a:pt x="212709" y="425705"/>
                </a:moveTo>
                <a:lnTo>
                  <a:pt x="163881" y="420083"/>
                </a:lnTo>
                <a:lnTo>
                  <a:pt x="119083" y="404076"/>
                </a:lnTo>
                <a:lnTo>
                  <a:pt x="79587" y="378967"/>
                </a:lnTo>
                <a:lnTo>
                  <a:pt x="46661" y="346042"/>
                </a:lnTo>
                <a:lnTo>
                  <a:pt x="21575" y="306585"/>
                </a:lnTo>
                <a:lnTo>
                  <a:pt x="5598" y="261882"/>
                </a:lnTo>
                <a:lnTo>
                  <a:pt x="0" y="213217"/>
                </a:lnTo>
                <a:lnTo>
                  <a:pt x="5608" y="164282"/>
                </a:lnTo>
                <a:lnTo>
                  <a:pt x="21589" y="119385"/>
                </a:lnTo>
                <a:lnTo>
                  <a:pt x="46675" y="79799"/>
                </a:lnTo>
                <a:lnTo>
                  <a:pt x="79597" y="46795"/>
                </a:lnTo>
                <a:lnTo>
                  <a:pt x="119089" y="21646"/>
                </a:lnTo>
                <a:lnTo>
                  <a:pt x="163882" y="5623"/>
                </a:lnTo>
                <a:lnTo>
                  <a:pt x="212709" y="0"/>
                </a:lnTo>
                <a:lnTo>
                  <a:pt x="261456" y="5623"/>
                </a:lnTo>
                <a:lnTo>
                  <a:pt x="306218" y="21646"/>
                </a:lnTo>
                <a:lnTo>
                  <a:pt x="345714" y="46795"/>
                </a:lnTo>
                <a:lnTo>
                  <a:pt x="378663" y="79799"/>
                </a:lnTo>
                <a:lnTo>
                  <a:pt x="403784" y="119385"/>
                </a:lnTo>
                <a:lnTo>
                  <a:pt x="419797" y="164282"/>
                </a:lnTo>
                <a:lnTo>
                  <a:pt x="425419" y="213217"/>
                </a:lnTo>
                <a:lnTo>
                  <a:pt x="419797" y="261882"/>
                </a:lnTo>
                <a:lnTo>
                  <a:pt x="403784" y="306585"/>
                </a:lnTo>
                <a:lnTo>
                  <a:pt x="378663" y="346042"/>
                </a:lnTo>
                <a:lnTo>
                  <a:pt x="345714" y="378967"/>
                </a:lnTo>
                <a:lnTo>
                  <a:pt x="306218" y="404076"/>
                </a:lnTo>
                <a:lnTo>
                  <a:pt x="261456" y="420083"/>
                </a:lnTo>
                <a:lnTo>
                  <a:pt x="212709" y="425705"/>
                </a:lnTo>
                <a:close/>
              </a:path>
            </a:pathLst>
          </a:custGeom>
          <a:solidFill>
            <a:srgbClr val="4B3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905340" y="6729424"/>
            <a:ext cx="1111885" cy="2607945"/>
          </a:xfrm>
          <a:custGeom>
            <a:avLst/>
            <a:gdLst/>
            <a:ahLst/>
            <a:cxnLst/>
            <a:rect l="l" t="t" r="r" b="b"/>
            <a:pathLst>
              <a:path w="1111884" h="2607945">
                <a:moveTo>
                  <a:pt x="769480" y="212483"/>
                </a:moveTo>
                <a:lnTo>
                  <a:pt x="763854" y="163830"/>
                </a:lnTo>
                <a:lnTo>
                  <a:pt x="747826" y="119126"/>
                </a:lnTo>
                <a:lnTo>
                  <a:pt x="722680" y="79667"/>
                </a:lnTo>
                <a:lnTo>
                  <a:pt x="689673" y="46736"/>
                </a:lnTo>
                <a:lnTo>
                  <a:pt x="650087" y="21628"/>
                </a:lnTo>
                <a:lnTo>
                  <a:pt x="605193" y="5626"/>
                </a:lnTo>
                <a:lnTo>
                  <a:pt x="556260" y="0"/>
                </a:lnTo>
                <a:lnTo>
                  <a:pt x="507593" y="5626"/>
                </a:lnTo>
                <a:lnTo>
                  <a:pt x="462889" y="21628"/>
                </a:lnTo>
                <a:lnTo>
                  <a:pt x="423430" y="46736"/>
                </a:lnTo>
                <a:lnTo>
                  <a:pt x="390512" y="79667"/>
                </a:lnTo>
                <a:lnTo>
                  <a:pt x="365404" y="119126"/>
                </a:lnTo>
                <a:lnTo>
                  <a:pt x="349389" y="163830"/>
                </a:lnTo>
                <a:lnTo>
                  <a:pt x="343776" y="212483"/>
                </a:lnTo>
                <a:lnTo>
                  <a:pt x="349402" y="261391"/>
                </a:lnTo>
                <a:lnTo>
                  <a:pt x="365417" y="306222"/>
                </a:lnTo>
                <a:lnTo>
                  <a:pt x="390537" y="345706"/>
                </a:lnTo>
                <a:lnTo>
                  <a:pt x="423456" y="378599"/>
                </a:lnTo>
                <a:lnTo>
                  <a:pt x="462915" y="403656"/>
                </a:lnTo>
                <a:lnTo>
                  <a:pt x="507606" y="419608"/>
                </a:lnTo>
                <a:lnTo>
                  <a:pt x="556260" y="425196"/>
                </a:lnTo>
                <a:lnTo>
                  <a:pt x="605193" y="419608"/>
                </a:lnTo>
                <a:lnTo>
                  <a:pt x="650087" y="403656"/>
                </a:lnTo>
                <a:lnTo>
                  <a:pt x="689673" y="378599"/>
                </a:lnTo>
                <a:lnTo>
                  <a:pt x="722680" y="345706"/>
                </a:lnTo>
                <a:lnTo>
                  <a:pt x="747826" y="306222"/>
                </a:lnTo>
                <a:lnTo>
                  <a:pt x="763854" y="261391"/>
                </a:lnTo>
                <a:lnTo>
                  <a:pt x="769480" y="212483"/>
                </a:lnTo>
                <a:close/>
              </a:path>
              <a:path w="1111884" h="2607945">
                <a:moveTo>
                  <a:pt x="1111491" y="749388"/>
                </a:moveTo>
                <a:lnTo>
                  <a:pt x="1108252" y="707263"/>
                </a:lnTo>
                <a:lnTo>
                  <a:pt x="1098740" y="666127"/>
                </a:lnTo>
                <a:lnTo>
                  <a:pt x="1083284" y="626795"/>
                </a:lnTo>
                <a:lnTo>
                  <a:pt x="1062215" y="590092"/>
                </a:lnTo>
                <a:lnTo>
                  <a:pt x="1035850" y="556818"/>
                </a:lnTo>
                <a:lnTo>
                  <a:pt x="1004531" y="527773"/>
                </a:lnTo>
                <a:lnTo>
                  <a:pt x="968590" y="503783"/>
                </a:lnTo>
                <a:lnTo>
                  <a:pt x="928331" y="485635"/>
                </a:lnTo>
                <a:lnTo>
                  <a:pt x="884110" y="474167"/>
                </a:lnTo>
                <a:lnTo>
                  <a:pt x="836231" y="470154"/>
                </a:lnTo>
                <a:lnTo>
                  <a:pt x="272288" y="469430"/>
                </a:lnTo>
                <a:lnTo>
                  <a:pt x="223139" y="473862"/>
                </a:lnTo>
                <a:lnTo>
                  <a:pt x="176961" y="486638"/>
                </a:lnTo>
                <a:lnTo>
                  <a:pt x="134505" y="507009"/>
                </a:lnTo>
                <a:lnTo>
                  <a:pt x="96532" y="534187"/>
                </a:lnTo>
                <a:lnTo>
                  <a:pt x="63779" y="567423"/>
                </a:lnTo>
                <a:lnTo>
                  <a:pt x="37007" y="605929"/>
                </a:lnTo>
                <a:lnTo>
                  <a:pt x="16941" y="648944"/>
                </a:lnTo>
                <a:lnTo>
                  <a:pt x="4368" y="695718"/>
                </a:lnTo>
                <a:lnTo>
                  <a:pt x="0" y="745451"/>
                </a:lnTo>
                <a:lnTo>
                  <a:pt x="0" y="1399247"/>
                </a:lnTo>
                <a:lnTo>
                  <a:pt x="7200" y="1440776"/>
                </a:lnTo>
                <a:lnTo>
                  <a:pt x="26187" y="1470444"/>
                </a:lnTo>
                <a:lnTo>
                  <a:pt x="53009" y="1488249"/>
                </a:lnTo>
                <a:lnTo>
                  <a:pt x="83769" y="1494180"/>
                </a:lnTo>
                <a:lnTo>
                  <a:pt x="114528" y="1488249"/>
                </a:lnTo>
                <a:lnTo>
                  <a:pt x="141363" y="1470444"/>
                </a:lnTo>
                <a:lnTo>
                  <a:pt x="160337" y="1440776"/>
                </a:lnTo>
                <a:lnTo>
                  <a:pt x="167538" y="1399247"/>
                </a:lnTo>
                <a:lnTo>
                  <a:pt x="167538" y="763282"/>
                </a:lnTo>
                <a:lnTo>
                  <a:pt x="268566" y="763282"/>
                </a:lnTo>
                <a:lnTo>
                  <a:pt x="268605" y="2488374"/>
                </a:lnTo>
                <a:lnTo>
                  <a:pt x="277850" y="2534882"/>
                </a:lnTo>
                <a:lnTo>
                  <a:pt x="303161" y="2572829"/>
                </a:lnTo>
                <a:lnTo>
                  <a:pt x="340842" y="2598394"/>
                </a:lnTo>
                <a:lnTo>
                  <a:pt x="387235" y="2607767"/>
                </a:lnTo>
                <a:lnTo>
                  <a:pt x="433641" y="2598394"/>
                </a:lnTo>
                <a:lnTo>
                  <a:pt x="471601" y="2572829"/>
                </a:lnTo>
                <a:lnTo>
                  <a:pt x="497230" y="2534882"/>
                </a:lnTo>
                <a:lnTo>
                  <a:pt x="506628" y="2488374"/>
                </a:lnTo>
                <a:lnTo>
                  <a:pt x="506628" y="1487830"/>
                </a:lnTo>
                <a:lnTo>
                  <a:pt x="606653" y="1487830"/>
                </a:lnTo>
                <a:lnTo>
                  <a:pt x="606653" y="2488374"/>
                </a:lnTo>
                <a:lnTo>
                  <a:pt x="616051" y="2534882"/>
                </a:lnTo>
                <a:lnTo>
                  <a:pt x="641680" y="2572829"/>
                </a:lnTo>
                <a:lnTo>
                  <a:pt x="679640" y="2598394"/>
                </a:lnTo>
                <a:lnTo>
                  <a:pt x="726046" y="2607767"/>
                </a:lnTo>
                <a:lnTo>
                  <a:pt x="772477" y="2598394"/>
                </a:lnTo>
                <a:lnTo>
                  <a:pt x="810247" y="2572829"/>
                </a:lnTo>
                <a:lnTo>
                  <a:pt x="835647" y="2534882"/>
                </a:lnTo>
                <a:lnTo>
                  <a:pt x="844931" y="2488374"/>
                </a:lnTo>
                <a:lnTo>
                  <a:pt x="845362" y="1487830"/>
                </a:lnTo>
                <a:lnTo>
                  <a:pt x="845667" y="763282"/>
                </a:lnTo>
                <a:lnTo>
                  <a:pt x="944956" y="763282"/>
                </a:lnTo>
                <a:lnTo>
                  <a:pt x="944956" y="1399247"/>
                </a:lnTo>
                <a:lnTo>
                  <a:pt x="952106" y="1441234"/>
                </a:lnTo>
                <a:lnTo>
                  <a:pt x="970978" y="1471256"/>
                </a:lnTo>
                <a:lnTo>
                  <a:pt x="997648" y="1489265"/>
                </a:lnTo>
                <a:lnTo>
                  <a:pt x="1028217" y="1495272"/>
                </a:lnTo>
                <a:lnTo>
                  <a:pt x="1058799" y="1489265"/>
                </a:lnTo>
                <a:lnTo>
                  <a:pt x="1085469" y="1471256"/>
                </a:lnTo>
                <a:lnTo>
                  <a:pt x="1104341" y="1441234"/>
                </a:lnTo>
                <a:lnTo>
                  <a:pt x="1111491" y="1399247"/>
                </a:lnTo>
                <a:lnTo>
                  <a:pt x="1111491" y="763282"/>
                </a:lnTo>
                <a:lnTo>
                  <a:pt x="1111491" y="749388"/>
                </a:lnTo>
                <a:close/>
              </a:path>
            </a:pathLst>
          </a:custGeom>
          <a:solidFill>
            <a:srgbClr val="4B3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5202" y="437778"/>
            <a:ext cx="4903678" cy="728494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6214914" y="506927"/>
            <a:ext cx="1119505" cy="587375"/>
          </a:xfrm>
          <a:custGeom>
            <a:avLst/>
            <a:gdLst/>
            <a:ahLst/>
            <a:cxnLst/>
            <a:rect l="l" t="t" r="r" b="b"/>
            <a:pathLst>
              <a:path w="1119504" h="587375">
                <a:moveTo>
                  <a:pt x="150409" y="586756"/>
                </a:moveTo>
                <a:lnTo>
                  <a:pt x="148690" y="586756"/>
                </a:lnTo>
                <a:lnTo>
                  <a:pt x="146772" y="586756"/>
                </a:lnTo>
                <a:lnTo>
                  <a:pt x="144655" y="586756"/>
                </a:lnTo>
                <a:lnTo>
                  <a:pt x="142538" y="586756"/>
                </a:lnTo>
                <a:lnTo>
                  <a:pt x="140620" y="586492"/>
                </a:lnTo>
                <a:lnTo>
                  <a:pt x="138900" y="585962"/>
                </a:lnTo>
                <a:lnTo>
                  <a:pt x="123423" y="583383"/>
                </a:lnTo>
                <a:lnTo>
                  <a:pt x="102390" y="581796"/>
                </a:lnTo>
                <a:lnTo>
                  <a:pt x="73022" y="582589"/>
                </a:lnTo>
                <a:lnTo>
                  <a:pt x="60124" y="583383"/>
                </a:lnTo>
                <a:lnTo>
                  <a:pt x="52054" y="584573"/>
                </a:lnTo>
                <a:lnTo>
                  <a:pt x="44183" y="583780"/>
                </a:lnTo>
                <a:lnTo>
                  <a:pt x="36511" y="581002"/>
                </a:lnTo>
                <a:lnTo>
                  <a:pt x="25200" y="577827"/>
                </a:lnTo>
                <a:lnTo>
                  <a:pt x="16271" y="565524"/>
                </a:lnTo>
                <a:lnTo>
                  <a:pt x="3175" y="528220"/>
                </a:lnTo>
                <a:lnTo>
                  <a:pt x="4762" y="507980"/>
                </a:lnTo>
                <a:lnTo>
                  <a:pt x="3968" y="480993"/>
                </a:lnTo>
                <a:lnTo>
                  <a:pt x="794" y="452618"/>
                </a:lnTo>
                <a:lnTo>
                  <a:pt x="0" y="437934"/>
                </a:lnTo>
                <a:lnTo>
                  <a:pt x="0" y="433039"/>
                </a:lnTo>
                <a:lnTo>
                  <a:pt x="793" y="427351"/>
                </a:lnTo>
                <a:lnTo>
                  <a:pt x="2381" y="420869"/>
                </a:lnTo>
                <a:lnTo>
                  <a:pt x="5754" y="407177"/>
                </a:lnTo>
                <a:lnTo>
                  <a:pt x="3175" y="381977"/>
                </a:lnTo>
                <a:lnTo>
                  <a:pt x="1587" y="366499"/>
                </a:lnTo>
                <a:lnTo>
                  <a:pt x="1058" y="363192"/>
                </a:lnTo>
                <a:lnTo>
                  <a:pt x="926" y="360348"/>
                </a:lnTo>
                <a:lnTo>
                  <a:pt x="1190" y="357967"/>
                </a:lnTo>
                <a:lnTo>
                  <a:pt x="1455" y="355453"/>
                </a:lnTo>
                <a:lnTo>
                  <a:pt x="1852" y="352609"/>
                </a:lnTo>
                <a:lnTo>
                  <a:pt x="2381" y="349434"/>
                </a:lnTo>
                <a:lnTo>
                  <a:pt x="4762" y="334750"/>
                </a:lnTo>
                <a:lnTo>
                  <a:pt x="3968" y="309550"/>
                </a:lnTo>
                <a:lnTo>
                  <a:pt x="794" y="281174"/>
                </a:lnTo>
                <a:lnTo>
                  <a:pt x="794" y="257561"/>
                </a:lnTo>
                <a:lnTo>
                  <a:pt x="3968" y="234742"/>
                </a:lnTo>
                <a:lnTo>
                  <a:pt x="4762" y="210335"/>
                </a:lnTo>
                <a:lnTo>
                  <a:pt x="2381" y="198231"/>
                </a:lnTo>
                <a:lnTo>
                  <a:pt x="1852" y="193865"/>
                </a:lnTo>
                <a:lnTo>
                  <a:pt x="1455" y="189434"/>
                </a:lnTo>
                <a:lnTo>
                  <a:pt x="1190" y="184936"/>
                </a:lnTo>
                <a:lnTo>
                  <a:pt x="926" y="180306"/>
                </a:lnTo>
                <a:lnTo>
                  <a:pt x="1323" y="175544"/>
                </a:lnTo>
                <a:lnTo>
                  <a:pt x="2381" y="170649"/>
                </a:lnTo>
                <a:lnTo>
                  <a:pt x="5754" y="157553"/>
                </a:lnTo>
                <a:lnTo>
                  <a:pt x="3175" y="147036"/>
                </a:lnTo>
                <a:lnTo>
                  <a:pt x="2645" y="143729"/>
                </a:lnTo>
                <a:lnTo>
                  <a:pt x="2381" y="140355"/>
                </a:lnTo>
                <a:lnTo>
                  <a:pt x="2381" y="136916"/>
                </a:lnTo>
                <a:lnTo>
                  <a:pt x="2381" y="133344"/>
                </a:lnTo>
                <a:lnTo>
                  <a:pt x="2645" y="129971"/>
                </a:lnTo>
                <a:lnTo>
                  <a:pt x="3175" y="126796"/>
                </a:lnTo>
                <a:lnTo>
                  <a:pt x="5754" y="107152"/>
                </a:lnTo>
                <a:lnTo>
                  <a:pt x="3175" y="86912"/>
                </a:lnTo>
                <a:lnTo>
                  <a:pt x="2645" y="84134"/>
                </a:lnTo>
                <a:lnTo>
                  <a:pt x="2381" y="80893"/>
                </a:lnTo>
                <a:lnTo>
                  <a:pt x="2381" y="77189"/>
                </a:lnTo>
                <a:lnTo>
                  <a:pt x="3175" y="59330"/>
                </a:lnTo>
                <a:lnTo>
                  <a:pt x="11744" y="20363"/>
                </a:lnTo>
                <a:lnTo>
                  <a:pt x="37305" y="9723"/>
                </a:lnTo>
                <a:lnTo>
                  <a:pt x="39553" y="9193"/>
                </a:lnTo>
                <a:lnTo>
                  <a:pt x="41471" y="8929"/>
                </a:lnTo>
                <a:lnTo>
                  <a:pt x="43059" y="8929"/>
                </a:lnTo>
                <a:lnTo>
                  <a:pt x="44647" y="8929"/>
                </a:lnTo>
                <a:lnTo>
                  <a:pt x="46300" y="8929"/>
                </a:lnTo>
                <a:lnTo>
                  <a:pt x="48020" y="8929"/>
                </a:lnTo>
                <a:lnTo>
                  <a:pt x="65879" y="9723"/>
                </a:lnTo>
                <a:lnTo>
                  <a:pt x="82943" y="6349"/>
                </a:lnTo>
                <a:lnTo>
                  <a:pt x="91013" y="4233"/>
                </a:lnTo>
                <a:lnTo>
                  <a:pt x="99149" y="3968"/>
                </a:lnTo>
                <a:lnTo>
                  <a:pt x="107350" y="5556"/>
                </a:lnTo>
                <a:lnTo>
                  <a:pt x="118661" y="8135"/>
                </a:lnTo>
                <a:lnTo>
                  <a:pt x="139694" y="3174"/>
                </a:lnTo>
                <a:lnTo>
                  <a:pt x="141943" y="2645"/>
                </a:lnTo>
                <a:lnTo>
                  <a:pt x="143994" y="2248"/>
                </a:lnTo>
                <a:lnTo>
                  <a:pt x="145846" y="1984"/>
                </a:lnTo>
                <a:lnTo>
                  <a:pt x="147697" y="1719"/>
                </a:lnTo>
                <a:lnTo>
                  <a:pt x="149748" y="1587"/>
                </a:lnTo>
                <a:lnTo>
                  <a:pt x="151997" y="1587"/>
                </a:lnTo>
                <a:lnTo>
                  <a:pt x="161720" y="793"/>
                </a:lnTo>
                <a:lnTo>
                  <a:pt x="164366" y="793"/>
                </a:lnTo>
                <a:lnTo>
                  <a:pt x="166747" y="926"/>
                </a:lnTo>
                <a:lnTo>
                  <a:pt x="168864" y="1190"/>
                </a:lnTo>
                <a:lnTo>
                  <a:pt x="171112" y="1455"/>
                </a:lnTo>
                <a:lnTo>
                  <a:pt x="173361" y="1852"/>
                </a:lnTo>
                <a:lnTo>
                  <a:pt x="175610" y="2381"/>
                </a:lnTo>
                <a:lnTo>
                  <a:pt x="192675" y="4762"/>
                </a:lnTo>
                <a:lnTo>
                  <a:pt x="213708" y="793"/>
                </a:lnTo>
                <a:lnTo>
                  <a:pt x="216487" y="264"/>
                </a:lnTo>
                <a:lnTo>
                  <a:pt x="219066" y="0"/>
                </a:lnTo>
                <a:lnTo>
                  <a:pt x="221448" y="0"/>
                </a:lnTo>
                <a:lnTo>
                  <a:pt x="223828" y="0"/>
                </a:lnTo>
                <a:lnTo>
                  <a:pt x="226143" y="0"/>
                </a:lnTo>
                <a:lnTo>
                  <a:pt x="228393" y="0"/>
                </a:lnTo>
                <a:lnTo>
                  <a:pt x="260935" y="793"/>
                </a:lnTo>
                <a:lnTo>
                  <a:pt x="266358" y="793"/>
                </a:lnTo>
                <a:lnTo>
                  <a:pt x="271452" y="1587"/>
                </a:lnTo>
                <a:lnTo>
                  <a:pt x="276214" y="3174"/>
                </a:lnTo>
                <a:lnTo>
                  <a:pt x="294271" y="8929"/>
                </a:lnTo>
                <a:lnTo>
                  <a:pt x="320464" y="8929"/>
                </a:lnTo>
                <a:lnTo>
                  <a:pt x="322911" y="9458"/>
                </a:lnTo>
                <a:lnTo>
                  <a:pt x="325028" y="10516"/>
                </a:lnTo>
                <a:lnTo>
                  <a:pt x="348641" y="16072"/>
                </a:lnTo>
                <a:lnTo>
                  <a:pt x="356777" y="16072"/>
                </a:lnTo>
                <a:lnTo>
                  <a:pt x="364701" y="16531"/>
                </a:lnTo>
                <a:lnTo>
                  <a:pt x="372204" y="17908"/>
                </a:lnTo>
                <a:lnTo>
                  <a:pt x="379286" y="20202"/>
                </a:lnTo>
                <a:lnTo>
                  <a:pt x="385946" y="23414"/>
                </a:lnTo>
                <a:lnTo>
                  <a:pt x="392493" y="26788"/>
                </a:lnTo>
                <a:lnTo>
                  <a:pt x="410352" y="34129"/>
                </a:lnTo>
                <a:lnTo>
                  <a:pt x="413131" y="35188"/>
                </a:lnTo>
                <a:lnTo>
                  <a:pt x="415710" y="36378"/>
                </a:lnTo>
                <a:lnTo>
                  <a:pt x="418091" y="37701"/>
                </a:lnTo>
                <a:lnTo>
                  <a:pt x="420605" y="39024"/>
                </a:lnTo>
                <a:lnTo>
                  <a:pt x="422920" y="40545"/>
                </a:lnTo>
                <a:lnTo>
                  <a:pt x="425036" y="42265"/>
                </a:lnTo>
                <a:lnTo>
                  <a:pt x="434760" y="50401"/>
                </a:lnTo>
                <a:lnTo>
                  <a:pt x="447856" y="55163"/>
                </a:lnTo>
                <a:lnTo>
                  <a:pt x="452750" y="57280"/>
                </a:lnTo>
                <a:lnTo>
                  <a:pt x="457910" y="60521"/>
                </a:lnTo>
                <a:lnTo>
                  <a:pt x="463333" y="64886"/>
                </a:lnTo>
                <a:lnTo>
                  <a:pt x="478612" y="77982"/>
                </a:lnTo>
                <a:lnTo>
                  <a:pt x="481192" y="79570"/>
                </a:lnTo>
                <a:lnTo>
                  <a:pt x="486616" y="82216"/>
                </a:lnTo>
                <a:lnTo>
                  <a:pt x="491312" y="85192"/>
                </a:lnTo>
                <a:lnTo>
                  <a:pt x="495280" y="88499"/>
                </a:lnTo>
                <a:lnTo>
                  <a:pt x="499381" y="91806"/>
                </a:lnTo>
                <a:lnTo>
                  <a:pt x="502490" y="95312"/>
                </a:lnTo>
                <a:lnTo>
                  <a:pt x="504606" y="99016"/>
                </a:lnTo>
                <a:lnTo>
                  <a:pt x="511155" y="110525"/>
                </a:lnTo>
                <a:lnTo>
                  <a:pt x="525838" y="127590"/>
                </a:lnTo>
                <a:lnTo>
                  <a:pt x="526897" y="129177"/>
                </a:lnTo>
                <a:lnTo>
                  <a:pt x="528219" y="130765"/>
                </a:lnTo>
                <a:lnTo>
                  <a:pt x="529807" y="132352"/>
                </a:lnTo>
                <a:lnTo>
                  <a:pt x="531527" y="133940"/>
                </a:lnTo>
                <a:lnTo>
                  <a:pt x="532651" y="135858"/>
                </a:lnTo>
                <a:lnTo>
                  <a:pt x="533180" y="138107"/>
                </a:lnTo>
                <a:lnTo>
                  <a:pt x="540522" y="151997"/>
                </a:lnTo>
                <a:lnTo>
                  <a:pt x="551039" y="176205"/>
                </a:lnTo>
                <a:lnTo>
                  <a:pt x="557588" y="198231"/>
                </a:lnTo>
                <a:lnTo>
                  <a:pt x="561556" y="207954"/>
                </a:lnTo>
                <a:lnTo>
                  <a:pt x="564863" y="214965"/>
                </a:lnTo>
                <a:lnTo>
                  <a:pt x="566517" y="222307"/>
                </a:lnTo>
                <a:lnTo>
                  <a:pt x="566517" y="229980"/>
                </a:lnTo>
                <a:lnTo>
                  <a:pt x="566517" y="249426"/>
                </a:lnTo>
                <a:lnTo>
                  <a:pt x="568104" y="270658"/>
                </a:lnTo>
                <a:lnTo>
                  <a:pt x="566517" y="320860"/>
                </a:lnTo>
                <a:lnTo>
                  <a:pt x="563937" y="342092"/>
                </a:lnTo>
                <a:lnTo>
                  <a:pt x="560762" y="369674"/>
                </a:lnTo>
                <a:lnTo>
                  <a:pt x="559969" y="386739"/>
                </a:lnTo>
                <a:lnTo>
                  <a:pt x="559969" y="392163"/>
                </a:lnTo>
                <a:lnTo>
                  <a:pt x="559175" y="397322"/>
                </a:lnTo>
                <a:lnTo>
                  <a:pt x="557588" y="402217"/>
                </a:lnTo>
                <a:lnTo>
                  <a:pt x="552627" y="417694"/>
                </a:lnTo>
                <a:lnTo>
                  <a:pt x="543697" y="437934"/>
                </a:lnTo>
                <a:lnTo>
                  <a:pt x="533180" y="456785"/>
                </a:lnTo>
                <a:lnTo>
                  <a:pt x="531593" y="458901"/>
                </a:lnTo>
                <a:lnTo>
                  <a:pt x="530072" y="461084"/>
                </a:lnTo>
                <a:lnTo>
                  <a:pt x="528617" y="463333"/>
                </a:lnTo>
                <a:lnTo>
                  <a:pt x="527294" y="465450"/>
                </a:lnTo>
                <a:lnTo>
                  <a:pt x="525309" y="467831"/>
                </a:lnTo>
                <a:lnTo>
                  <a:pt x="522663" y="470476"/>
                </a:lnTo>
                <a:lnTo>
                  <a:pt x="510361" y="481787"/>
                </a:lnTo>
                <a:lnTo>
                  <a:pt x="494090" y="501431"/>
                </a:lnTo>
                <a:lnTo>
                  <a:pt x="488534" y="509567"/>
                </a:lnTo>
                <a:lnTo>
                  <a:pt x="484697" y="514991"/>
                </a:lnTo>
                <a:lnTo>
                  <a:pt x="479803" y="519819"/>
                </a:lnTo>
                <a:lnTo>
                  <a:pt x="473850" y="524052"/>
                </a:lnTo>
                <a:lnTo>
                  <a:pt x="459960" y="534768"/>
                </a:lnTo>
                <a:lnTo>
                  <a:pt x="447856" y="542110"/>
                </a:lnTo>
                <a:lnTo>
                  <a:pt x="445607" y="543168"/>
                </a:lnTo>
                <a:lnTo>
                  <a:pt x="443093" y="544226"/>
                </a:lnTo>
                <a:lnTo>
                  <a:pt x="440316" y="545284"/>
                </a:lnTo>
                <a:lnTo>
                  <a:pt x="437670" y="546343"/>
                </a:lnTo>
                <a:lnTo>
                  <a:pt x="435024" y="547401"/>
                </a:lnTo>
                <a:lnTo>
                  <a:pt x="432378" y="548459"/>
                </a:lnTo>
                <a:lnTo>
                  <a:pt x="420076" y="551833"/>
                </a:lnTo>
                <a:lnTo>
                  <a:pt x="393288" y="562349"/>
                </a:lnTo>
                <a:lnTo>
                  <a:pt x="371460" y="568898"/>
                </a:lnTo>
                <a:lnTo>
                  <a:pt x="342886" y="577827"/>
                </a:lnTo>
                <a:lnTo>
                  <a:pt x="329989" y="581002"/>
                </a:lnTo>
                <a:lnTo>
                  <a:pt x="327739" y="581531"/>
                </a:lnTo>
                <a:lnTo>
                  <a:pt x="325557" y="582060"/>
                </a:lnTo>
                <a:lnTo>
                  <a:pt x="323440" y="582589"/>
                </a:lnTo>
                <a:lnTo>
                  <a:pt x="321323" y="583118"/>
                </a:lnTo>
                <a:lnTo>
                  <a:pt x="318876" y="583383"/>
                </a:lnTo>
                <a:lnTo>
                  <a:pt x="316098" y="583383"/>
                </a:lnTo>
                <a:lnTo>
                  <a:pt x="297446" y="583383"/>
                </a:lnTo>
                <a:lnTo>
                  <a:pt x="269070" y="585169"/>
                </a:lnTo>
                <a:lnTo>
                  <a:pt x="220257" y="584375"/>
                </a:lnTo>
                <a:lnTo>
                  <a:pt x="199819" y="586756"/>
                </a:lnTo>
                <a:lnTo>
                  <a:pt x="176404" y="585962"/>
                </a:lnTo>
                <a:lnTo>
                  <a:pt x="150409" y="586756"/>
                </a:lnTo>
                <a:close/>
              </a:path>
              <a:path w="1119504" h="587375">
                <a:moveTo>
                  <a:pt x="209740" y="334750"/>
                </a:moveTo>
                <a:lnTo>
                  <a:pt x="212121" y="358364"/>
                </a:lnTo>
                <a:lnTo>
                  <a:pt x="214502" y="380191"/>
                </a:lnTo>
                <a:lnTo>
                  <a:pt x="228393" y="411146"/>
                </a:lnTo>
                <a:lnTo>
                  <a:pt x="267285" y="405391"/>
                </a:lnTo>
                <a:lnTo>
                  <a:pt x="310542" y="386739"/>
                </a:lnTo>
                <a:lnTo>
                  <a:pt x="340505" y="341299"/>
                </a:lnTo>
                <a:lnTo>
                  <a:pt x="342093" y="323440"/>
                </a:lnTo>
                <a:lnTo>
                  <a:pt x="341299" y="274626"/>
                </a:lnTo>
                <a:lnTo>
                  <a:pt x="329989" y="221050"/>
                </a:lnTo>
                <a:lnTo>
                  <a:pt x="295859" y="195056"/>
                </a:lnTo>
                <a:lnTo>
                  <a:pt x="271452" y="182753"/>
                </a:lnTo>
                <a:lnTo>
                  <a:pt x="228393" y="184341"/>
                </a:lnTo>
                <a:lnTo>
                  <a:pt x="216090" y="209541"/>
                </a:lnTo>
                <a:lnTo>
                  <a:pt x="209740" y="229980"/>
                </a:lnTo>
                <a:lnTo>
                  <a:pt x="212121" y="239703"/>
                </a:lnTo>
                <a:lnTo>
                  <a:pt x="214006" y="248173"/>
                </a:lnTo>
                <a:lnTo>
                  <a:pt x="214899" y="255726"/>
                </a:lnTo>
                <a:lnTo>
                  <a:pt x="214800" y="262361"/>
                </a:lnTo>
                <a:lnTo>
                  <a:pt x="213708" y="268078"/>
                </a:lnTo>
                <a:lnTo>
                  <a:pt x="210534" y="279587"/>
                </a:lnTo>
                <a:lnTo>
                  <a:pt x="212915" y="299827"/>
                </a:lnTo>
                <a:lnTo>
                  <a:pt x="213444" y="302473"/>
                </a:lnTo>
                <a:lnTo>
                  <a:pt x="213577" y="305184"/>
                </a:lnTo>
                <a:lnTo>
                  <a:pt x="213312" y="307962"/>
                </a:lnTo>
                <a:lnTo>
                  <a:pt x="213048" y="310608"/>
                </a:lnTo>
                <a:lnTo>
                  <a:pt x="212650" y="313320"/>
                </a:lnTo>
                <a:lnTo>
                  <a:pt x="212121" y="316098"/>
                </a:lnTo>
                <a:lnTo>
                  <a:pt x="209740" y="334750"/>
                </a:lnTo>
                <a:close/>
              </a:path>
              <a:path w="1119504" h="587375">
                <a:moveTo>
                  <a:pt x="978576" y="582589"/>
                </a:moveTo>
                <a:lnTo>
                  <a:pt x="975799" y="583118"/>
                </a:lnTo>
                <a:lnTo>
                  <a:pt x="973021" y="583251"/>
                </a:lnTo>
                <a:lnTo>
                  <a:pt x="970242" y="582986"/>
                </a:lnTo>
                <a:lnTo>
                  <a:pt x="967597" y="582721"/>
                </a:lnTo>
                <a:lnTo>
                  <a:pt x="964951" y="582325"/>
                </a:lnTo>
                <a:lnTo>
                  <a:pt x="962305" y="581796"/>
                </a:lnTo>
                <a:lnTo>
                  <a:pt x="920833" y="576239"/>
                </a:lnTo>
                <a:lnTo>
                  <a:pt x="919246" y="577033"/>
                </a:lnTo>
                <a:lnTo>
                  <a:pt x="910317" y="579985"/>
                </a:lnTo>
                <a:lnTo>
                  <a:pt x="902181" y="581498"/>
                </a:lnTo>
                <a:lnTo>
                  <a:pt x="894839" y="581572"/>
                </a:lnTo>
                <a:lnTo>
                  <a:pt x="888291" y="580208"/>
                </a:lnTo>
                <a:lnTo>
                  <a:pt x="875393" y="577033"/>
                </a:lnTo>
                <a:lnTo>
                  <a:pt x="853367" y="578621"/>
                </a:lnTo>
                <a:lnTo>
                  <a:pt x="839477" y="580208"/>
                </a:lnTo>
                <a:lnTo>
                  <a:pt x="834583" y="580737"/>
                </a:lnTo>
                <a:lnTo>
                  <a:pt x="830085" y="581134"/>
                </a:lnTo>
                <a:lnTo>
                  <a:pt x="825984" y="581399"/>
                </a:lnTo>
                <a:lnTo>
                  <a:pt x="822016" y="581663"/>
                </a:lnTo>
                <a:lnTo>
                  <a:pt x="818708" y="581266"/>
                </a:lnTo>
                <a:lnTo>
                  <a:pt x="816062" y="580208"/>
                </a:lnTo>
                <a:lnTo>
                  <a:pt x="807927" y="577033"/>
                </a:lnTo>
                <a:lnTo>
                  <a:pt x="789076" y="580208"/>
                </a:lnTo>
                <a:lnTo>
                  <a:pt x="785372" y="580737"/>
                </a:lnTo>
                <a:lnTo>
                  <a:pt x="781602" y="580737"/>
                </a:lnTo>
                <a:lnTo>
                  <a:pt x="777765" y="580208"/>
                </a:lnTo>
                <a:lnTo>
                  <a:pt x="773929" y="579679"/>
                </a:lnTo>
                <a:lnTo>
                  <a:pt x="769894" y="579150"/>
                </a:lnTo>
                <a:lnTo>
                  <a:pt x="765661" y="578621"/>
                </a:lnTo>
                <a:lnTo>
                  <a:pt x="753359" y="576239"/>
                </a:lnTo>
                <a:lnTo>
                  <a:pt x="735500" y="577827"/>
                </a:lnTo>
                <a:lnTo>
                  <a:pt x="731134" y="578356"/>
                </a:lnTo>
                <a:lnTo>
                  <a:pt x="726505" y="578356"/>
                </a:lnTo>
                <a:lnTo>
                  <a:pt x="721610" y="577827"/>
                </a:lnTo>
                <a:lnTo>
                  <a:pt x="710300" y="576239"/>
                </a:lnTo>
                <a:lnTo>
                  <a:pt x="702230" y="578356"/>
                </a:lnTo>
                <a:lnTo>
                  <a:pt x="666248" y="556859"/>
                </a:lnTo>
                <a:lnTo>
                  <a:pt x="661750" y="543102"/>
                </a:lnTo>
                <a:lnTo>
                  <a:pt x="662279" y="538736"/>
                </a:lnTo>
                <a:lnTo>
                  <a:pt x="663272" y="526632"/>
                </a:lnTo>
                <a:lnTo>
                  <a:pt x="659898" y="506988"/>
                </a:lnTo>
                <a:lnTo>
                  <a:pt x="659369" y="504342"/>
                </a:lnTo>
                <a:lnTo>
                  <a:pt x="659104" y="501101"/>
                </a:lnTo>
                <a:lnTo>
                  <a:pt x="659104" y="497264"/>
                </a:lnTo>
                <a:lnTo>
                  <a:pt x="659104" y="482779"/>
                </a:lnTo>
                <a:lnTo>
                  <a:pt x="657517" y="459960"/>
                </a:lnTo>
                <a:lnTo>
                  <a:pt x="657517" y="458372"/>
                </a:lnTo>
                <a:lnTo>
                  <a:pt x="657649" y="456652"/>
                </a:lnTo>
                <a:lnTo>
                  <a:pt x="657914" y="454800"/>
                </a:lnTo>
                <a:lnTo>
                  <a:pt x="658178" y="452816"/>
                </a:lnTo>
                <a:lnTo>
                  <a:pt x="658311" y="451030"/>
                </a:lnTo>
                <a:lnTo>
                  <a:pt x="658311" y="449443"/>
                </a:lnTo>
                <a:lnTo>
                  <a:pt x="659898" y="433965"/>
                </a:lnTo>
                <a:lnTo>
                  <a:pt x="658311" y="409558"/>
                </a:lnTo>
                <a:lnTo>
                  <a:pt x="658311" y="407442"/>
                </a:lnTo>
                <a:lnTo>
                  <a:pt x="658311" y="405325"/>
                </a:lnTo>
                <a:lnTo>
                  <a:pt x="658311" y="403209"/>
                </a:lnTo>
                <a:lnTo>
                  <a:pt x="658311" y="400960"/>
                </a:lnTo>
                <a:lnTo>
                  <a:pt x="658575" y="398711"/>
                </a:lnTo>
                <a:lnTo>
                  <a:pt x="659104" y="396462"/>
                </a:lnTo>
                <a:lnTo>
                  <a:pt x="661486" y="384358"/>
                </a:lnTo>
                <a:lnTo>
                  <a:pt x="659104" y="362332"/>
                </a:lnTo>
                <a:lnTo>
                  <a:pt x="658575" y="359686"/>
                </a:lnTo>
                <a:lnTo>
                  <a:pt x="658443" y="357438"/>
                </a:lnTo>
                <a:lnTo>
                  <a:pt x="658707" y="355586"/>
                </a:lnTo>
                <a:lnTo>
                  <a:pt x="658972" y="353601"/>
                </a:lnTo>
                <a:lnTo>
                  <a:pt x="659104" y="351551"/>
                </a:lnTo>
                <a:lnTo>
                  <a:pt x="659104" y="349434"/>
                </a:lnTo>
                <a:lnTo>
                  <a:pt x="660692" y="329988"/>
                </a:lnTo>
                <a:lnTo>
                  <a:pt x="663272" y="305581"/>
                </a:lnTo>
                <a:lnTo>
                  <a:pt x="664065" y="282762"/>
                </a:lnTo>
                <a:lnTo>
                  <a:pt x="662279" y="261530"/>
                </a:lnTo>
                <a:lnTo>
                  <a:pt x="661486" y="230773"/>
                </a:lnTo>
                <a:lnTo>
                  <a:pt x="659898" y="215296"/>
                </a:lnTo>
                <a:lnTo>
                  <a:pt x="658840" y="208285"/>
                </a:lnTo>
                <a:lnTo>
                  <a:pt x="659104" y="202067"/>
                </a:lnTo>
                <a:lnTo>
                  <a:pt x="660692" y="196643"/>
                </a:lnTo>
                <a:lnTo>
                  <a:pt x="663272" y="186127"/>
                </a:lnTo>
                <a:lnTo>
                  <a:pt x="660692" y="158346"/>
                </a:lnTo>
                <a:lnTo>
                  <a:pt x="661486" y="133146"/>
                </a:lnTo>
                <a:lnTo>
                  <a:pt x="664065" y="107945"/>
                </a:lnTo>
                <a:lnTo>
                  <a:pt x="661101" y="98917"/>
                </a:lnTo>
                <a:lnTo>
                  <a:pt x="659551" y="90483"/>
                </a:lnTo>
                <a:lnTo>
                  <a:pt x="659415" y="82645"/>
                </a:lnTo>
                <a:lnTo>
                  <a:pt x="660692" y="75403"/>
                </a:lnTo>
                <a:lnTo>
                  <a:pt x="664065" y="62505"/>
                </a:lnTo>
                <a:lnTo>
                  <a:pt x="662602" y="51318"/>
                </a:lnTo>
                <a:lnTo>
                  <a:pt x="682221" y="15378"/>
                </a:lnTo>
                <a:lnTo>
                  <a:pt x="701370" y="10516"/>
                </a:lnTo>
                <a:lnTo>
                  <a:pt x="702958" y="9987"/>
                </a:lnTo>
                <a:lnTo>
                  <a:pt x="704545" y="9855"/>
                </a:lnTo>
                <a:lnTo>
                  <a:pt x="706132" y="10119"/>
                </a:lnTo>
                <a:lnTo>
                  <a:pt x="707852" y="10384"/>
                </a:lnTo>
                <a:lnTo>
                  <a:pt x="709506" y="10516"/>
                </a:lnTo>
                <a:lnTo>
                  <a:pt x="711093" y="10516"/>
                </a:lnTo>
                <a:lnTo>
                  <a:pt x="735500" y="12104"/>
                </a:lnTo>
                <a:lnTo>
                  <a:pt x="753359" y="8929"/>
                </a:lnTo>
                <a:lnTo>
                  <a:pt x="756137" y="8400"/>
                </a:lnTo>
                <a:lnTo>
                  <a:pt x="758716" y="8267"/>
                </a:lnTo>
                <a:lnTo>
                  <a:pt x="761098" y="8532"/>
                </a:lnTo>
                <a:lnTo>
                  <a:pt x="763611" y="8797"/>
                </a:lnTo>
                <a:lnTo>
                  <a:pt x="765926" y="8929"/>
                </a:lnTo>
                <a:lnTo>
                  <a:pt x="768043" y="8929"/>
                </a:lnTo>
                <a:lnTo>
                  <a:pt x="783520" y="9723"/>
                </a:lnTo>
                <a:lnTo>
                  <a:pt x="806141" y="13691"/>
                </a:lnTo>
                <a:lnTo>
                  <a:pt x="816062" y="11310"/>
                </a:lnTo>
                <a:lnTo>
                  <a:pt x="823218" y="9648"/>
                </a:lnTo>
                <a:lnTo>
                  <a:pt x="830201" y="8830"/>
                </a:lnTo>
                <a:lnTo>
                  <a:pt x="837009" y="8854"/>
                </a:lnTo>
                <a:lnTo>
                  <a:pt x="843644" y="9723"/>
                </a:lnTo>
                <a:lnTo>
                  <a:pt x="857336" y="12104"/>
                </a:lnTo>
                <a:lnTo>
                  <a:pt x="871226" y="10516"/>
                </a:lnTo>
                <a:lnTo>
                  <a:pt x="877179" y="9458"/>
                </a:lnTo>
                <a:lnTo>
                  <a:pt x="883132" y="9458"/>
                </a:lnTo>
                <a:lnTo>
                  <a:pt x="889085" y="10516"/>
                </a:lnTo>
                <a:lnTo>
                  <a:pt x="906943" y="12897"/>
                </a:lnTo>
                <a:lnTo>
                  <a:pt x="918452" y="10516"/>
                </a:lnTo>
                <a:lnTo>
                  <a:pt x="924934" y="8929"/>
                </a:lnTo>
                <a:lnTo>
                  <a:pt x="932210" y="8664"/>
                </a:lnTo>
                <a:lnTo>
                  <a:pt x="940279" y="9723"/>
                </a:lnTo>
                <a:lnTo>
                  <a:pt x="952582" y="11310"/>
                </a:lnTo>
                <a:lnTo>
                  <a:pt x="974410" y="8929"/>
                </a:lnTo>
                <a:lnTo>
                  <a:pt x="994848" y="8135"/>
                </a:lnTo>
                <a:lnTo>
                  <a:pt x="998023" y="8135"/>
                </a:lnTo>
                <a:lnTo>
                  <a:pt x="1001198" y="8135"/>
                </a:lnTo>
                <a:lnTo>
                  <a:pt x="1004372" y="8135"/>
                </a:lnTo>
                <a:lnTo>
                  <a:pt x="1007680" y="8135"/>
                </a:lnTo>
                <a:lnTo>
                  <a:pt x="1010722" y="8664"/>
                </a:lnTo>
                <a:lnTo>
                  <a:pt x="1013500" y="9723"/>
                </a:lnTo>
                <a:lnTo>
                  <a:pt x="1023223" y="12104"/>
                </a:lnTo>
                <a:lnTo>
                  <a:pt x="1049217" y="10516"/>
                </a:lnTo>
                <a:lnTo>
                  <a:pt x="1062351" y="11322"/>
                </a:lnTo>
                <a:lnTo>
                  <a:pt x="1096642" y="33733"/>
                </a:lnTo>
                <a:lnTo>
                  <a:pt x="1099619" y="41074"/>
                </a:lnTo>
                <a:lnTo>
                  <a:pt x="1098031" y="45440"/>
                </a:lnTo>
                <a:lnTo>
                  <a:pt x="1095650" y="53576"/>
                </a:lnTo>
                <a:lnTo>
                  <a:pt x="1097238" y="80364"/>
                </a:lnTo>
                <a:lnTo>
                  <a:pt x="1100412" y="101596"/>
                </a:lnTo>
                <a:lnTo>
                  <a:pt x="1102000" y="124217"/>
                </a:lnTo>
                <a:lnTo>
                  <a:pt x="1102000" y="126465"/>
                </a:lnTo>
                <a:lnTo>
                  <a:pt x="1102132" y="128648"/>
                </a:lnTo>
                <a:lnTo>
                  <a:pt x="1102397" y="130765"/>
                </a:lnTo>
                <a:lnTo>
                  <a:pt x="1102661" y="132881"/>
                </a:lnTo>
                <a:lnTo>
                  <a:pt x="1102529" y="135064"/>
                </a:lnTo>
                <a:lnTo>
                  <a:pt x="1102000" y="137313"/>
                </a:lnTo>
                <a:lnTo>
                  <a:pt x="1100412" y="148623"/>
                </a:lnTo>
                <a:lnTo>
                  <a:pt x="1096443" y="152790"/>
                </a:lnTo>
                <a:lnTo>
                  <a:pt x="1086993" y="161298"/>
                </a:lnTo>
                <a:lnTo>
                  <a:pt x="1078287" y="167375"/>
                </a:lnTo>
                <a:lnTo>
                  <a:pt x="1070326" y="171021"/>
                </a:lnTo>
                <a:lnTo>
                  <a:pt x="1063108" y="172237"/>
                </a:lnTo>
                <a:lnTo>
                  <a:pt x="1050805" y="172237"/>
                </a:lnTo>
                <a:lnTo>
                  <a:pt x="1030565" y="174618"/>
                </a:lnTo>
                <a:lnTo>
                  <a:pt x="1024612" y="175676"/>
                </a:lnTo>
                <a:lnTo>
                  <a:pt x="1018395" y="175676"/>
                </a:lnTo>
                <a:lnTo>
                  <a:pt x="1011913" y="174618"/>
                </a:lnTo>
                <a:lnTo>
                  <a:pt x="997229" y="172237"/>
                </a:lnTo>
                <a:lnTo>
                  <a:pt x="980164" y="173824"/>
                </a:lnTo>
                <a:lnTo>
                  <a:pt x="976328" y="174353"/>
                </a:lnTo>
                <a:lnTo>
                  <a:pt x="972293" y="174353"/>
                </a:lnTo>
                <a:lnTo>
                  <a:pt x="968059" y="173824"/>
                </a:lnTo>
                <a:lnTo>
                  <a:pt x="949209" y="172237"/>
                </a:lnTo>
                <a:lnTo>
                  <a:pt x="918452" y="174618"/>
                </a:lnTo>
                <a:lnTo>
                  <a:pt x="897220" y="173824"/>
                </a:lnTo>
                <a:lnTo>
                  <a:pt x="868051" y="197437"/>
                </a:lnTo>
                <a:lnTo>
                  <a:pt x="898808" y="212121"/>
                </a:lnTo>
                <a:lnTo>
                  <a:pt x="913491" y="211327"/>
                </a:lnTo>
                <a:lnTo>
                  <a:pt x="915608" y="211327"/>
                </a:lnTo>
                <a:lnTo>
                  <a:pt x="917592" y="211327"/>
                </a:lnTo>
                <a:lnTo>
                  <a:pt x="919444" y="211327"/>
                </a:lnTo>
                <a:lnTo>
                  <a:pt x="921429" y="211327"/>
                </a:lnTo>
                <a:lnTo>
                  <a:pt x="923545" y="211592"/>
                </a:lnTo>
                <a:lnTo>
                  <a:pt x="925794" y="212121"/>
                </a:lnTo>
                <a:lnTo>
                  <a:pt x="944446" y="215296"/>
                </a:lnTo>
                <a:lnTo>
                  <a:pt x="968059" y="217677"/>
                </a:lnTo>
                <a:lnTo>
                  <a:pt x="988300" y="217677"/>
                </a:lnTo>
                <a:lnTo>
                  <a:pt x="1014294" y="216089"/>
                </a:lnTo>
                <a:lnTo>
                  <a:pt x="1024811" y="213708"/>
                </a:lnTo>
                <a:lnTo>
                  <a:pt x="1029176" y="212650"/>
                </a:lnTo>
                <a:lnTo>
                  <a:pt x="1033211" y="211989"/>
                </a:lnTo>
                <a:lnTo>
                  <a:pt x="1036915" y="211724"/>
                </a:lnTo>
                <a:lnTo>
                  <a:pt x="1040751" y="211459"/>
                </a:lnTo>
                <a:lnTo>
                  <a:pt x="1044323" y="211856"/>
                </a:lnTo>
                <a:lnTo>
                  <a:pt x="1047630" y="212915"/>
                </a:lnTo>
                <a:lnTo>
                  <a:pt x="1057353" y="215296"/>
                </a:lnTo>
                <a:lnTo>
                  <a:pt x="1085728" y="250219"/>
                </a:lnTo>
                <a:lnTo>
                  <a:pt x="1086390" y="254585"/>
                </a:lnTo>
                <a:lnTo>
                  <a:pt x="1086390" y="259479"/>
                </a:lnTo>
                <a:lnTo>
                  <a:pt x="1085728" y="264903"/>
                </a:lnTo>
                <a:lnTo>
                  <a:pt x="1084141" y="281968"/>
                </a:lnTo>
                <a:lnTo>
                  <a:pt x="1082554" y="307962"/>
                </a:lnTo>
                <a:lnTo>
                  <a:pt x="1083347" y="325821"/>
                </a:lnTo>
                <a:lnTo>
                  <a:pt x="1083347" y="327938"/>
                </a:lnTo>
                <a:lnTo>
                  <a:pt x="1083480" y="329856"/>
                </a:lnTo>
                <a:lnTo>
                  <a:pt x="1083744" y="331576"/>
                </a:lnTo>
                <a:lnTo>
                  <a:pt x="1084009" y="333163"/>
                </a:lnTo>
                <a:lnTo>
                  <a:pt x="1083877" y="335015"/>
                </a:lnTo>
                <a:lnTo>
                  <a:pt x="1083347" y="337132"/>
                </a:lnTo>
                <a:lnTo>
                  <a:pt x="1081747" y="346284"/>
                </a:lnTo>
                <a:lnTo>
                  <a:pt x="1079329" y="354097"/>
                </a:lnTo>
                <a:lnTo>
                  <a:pt x="1051599" y="376222"/>
                </a:lnTo>
                <a:lnTo>
                  <a:pt x="1039494" y="378603"/>
                </a:lnTo>
                <a:lnTo>
                  <a:pt x="1015881" y="375429"/>
                </a:lnTo>
                <a:lnTo>
                  <a:pt x="994848" y="377016"/>
                </a:lnTo>
                <a:lnTo>
                  <a:pt x="993128" y="377016"/>
                </a:lnTo>
                <a:lnTo>
                  <a:pt x="991474" y="377016"/>
                </a:lnTo>
                <a:lnTo>
                  <a:pt x="989887" y="377016"/>
                </a:lnTo>
                <a:lnTo>
                  <a:pt x="988300" y="377016"/>
                </a:lnTo>
                <a:lnTo>
                  <a:pt x="986382" y="376751"/>
                </a:lnTo>
                <a:lnTo>
                  <a:pt x="984132" y="376222"/>
                </a:lnTo>
                <a:lnTo>
                  <a:pt x="967068" y="374635"/>
                </a:lnTo>
                <a:lnTo>
                  <a:pt x="946034" y="377016"/>
                </a:lnTo>
                <a:lnTo>
                  <a:pt x="944446" y="377545"/>
                </a:lnTo>
                <a:lnTo>
                  <a:pt x="942793" y="377810"/>
                </a:lnTo>
                <a:lnTo>
                  <a:pt x="941073" y="377810"/>
                </a:lnTo>
                <a:lnTo>
                  <a:pt x="939486" y="377810"/>
                </a:lnTo>
                <a:lnTo>
                  <a:pt x="937899" y="377810"/>
                </a:lnTo>
                <a:lnTo>
                  <a:pt x="936311" y="377810"/>
                </a:lnTo>
                <a:lnTo>
                  <a:pt x="919246" y="377016"/>
                </a:lnTo>
                <a:lnTo>
                  <a:pt x="894045" y="379397"/>
                </a:lnTo>
                <a:lnTo>
                  <a:pt x="872019" y="395668"/>
                </a:lnTo>
                <a:lnTo>
                  <a:pt x="892458" y="420075"/>
                </a:lnTo>
                <a:lnTo>
                  <a:pt x="920833" y="419282"/>
                </a:lnTo>
                <a:lnTo>
                  <a:pt x="945241" y="416107"/>
                </a:lnTo>
                <a:lnTo>
                  <a:pt x="968059" y="414519"/>
                </a:lnTo>
                <a:lnTo>
                  <a:pt x="994054" y="413527"/>
                </a:lnTo>
                <a:lnTo>
                  <a:pt x="1041875" y="416900"/>
                </a:lnTo>
                <a:lnTo>
                  <a:pt x="1060528" y="415313"/>
                </a:lnTo>
                <a:lnTo>
                  <a:pt x="1063306" y="414784"/>
                </a:lnTo>
                <a:lnTo>
                  <a:pt x="1066150" y="414652"/>
                </a:lnTo>
                <a:lnTo>
                  <a:pt x="1069060" y="414916"/>
                </a:lnTo>
                <a:lnTo>
                  <a:pt x="1072103" y="415181"/>
                </a:lnTo>
                <a:lnTo>
                  <a:pt x="1074683" y="415578"/>
                </a:lnTo>
                <a:lnTo>
                  <a:pt x="1076799" y="416107"/>
                </a:lnTo>
                <a:lnTo>
                  <a:pt x="1091483" y="418488"/>
                </a:lnTo>
                <a:lnTo>
                  <a:pt x="1102707" y="428360"/>
                </a:lnTo>
                <a:lnTo>
                  <a:pt x="1110383" y="436942"/>
                </a:lnTo>
                <a:lnTo>
                  <a:pt x="1114513" y="444234"/>
                </a:lnTo>
                <a:lnTo>
                  <a:pt x="1115096" y="450237"/>
                </a:lnTo>
                <a:lnTo>
                  <a:pt x="1112715" y="461547"/>
                </a:lnTo>
                <a:lnTo>
                  <a:pt x="1117477" y="482779"/>
                </a:lnTo>
                <a:lnTo>
                  <a:pt x="1118007" y="484896"/>
                </a:lnTo>
                <a:lnTo>
                  <a:pt x="1118403" y="487078"/>
                </a:lnTo>
                <a:lnTo>
                  <a:pt x="1118668" y="489327"/>
                </a:lnTo>
                <a:lnTo>
                  <a:pt x="1118932" y="491444"/>
                </a:lnTo>
                <a:lnTo>
                  <a:pt x="1119065" y="493825"/>
                </a:lnTo>
                <a:lnTo>
                  <a:pt x="1119065" y="496471"/>
                </a:lnTo>
                <a:lnTo>
                  <a:pt x="1119065" y="507980"/>
                </a:lnTo>
                <a:lnTo>
                  <a:pt x="1115047" y="552775"/>
                </a:lnTo>
                <a:lnTo>
                  <a:pt x="1086584" y="578447"/>
                </a:lnTo>
                <a:lnTo>
                  <a:pt x="1073625" y="581002"/>
                </a:lnTo>
                <a:lnTo>
                  <a:pt x="1071508" y="581531"/>
                </a:lnTo>
                <a:lnTo>
                  <a:pt x="1069589" y="581796"/>
                </a:lnTo>
                <a:lnTo>
                  <a:pt x="1067870" y="581796"/>
                </a:lnTo>
                <a:lnTo>
                  <a:pt x="1066282" y="581796"/>
                </a:lnTo>
                <a:lnTo>
                  <a:pt x="1064430" y="581796"/>
                </a:lnTo>
                <a:lnTo>
                  <a:pt x="1062314" y="581796"/>
                </a:lnTo>
                <a:lnTo>
                  <a:pt x="1042669" y="580208"/>
                </a:lnTo>
                <a:lnTo>
                  <a:pt x="1016675" y="581002"/>
                </a:lnTo>
                <a:lnTo>
                  <a:pt x="996435" y="580208"/>
                </a:lnTo>
                <a:lnTo>
                  <a:pt x="978576" y="582589"/>
                </a:lnTo>
                <a:close/>
              </a:path>
            </a:pathLst>
          </a:custGeom>
          <a:ln w="132080">
            <a:solidFill>
              <a:srgbClr val="A38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58158" y="443268"/>
            <a:ext cx="3693721" cy="719531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016000" y="260874"/>
            <a:ext cx="1029906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spc="430" dirty="0">
                <a:latin typeface="Verdana"/>
                <a:cs typeface="Verdana"/>
              </a:rPr>
              <a:t>FACTORES</a:t>
            </a:r>
            <a:r>
              <a:rPr sz="6400" spc="305" dirty="0">
                <a:latin typeface="Verdana"/>
                <a:cs typeface="Verdana"/>
              </a:rPr>
              <a:t> </a:t>
            </a:r>
            <a:r>
              <a:rPr sz="6400" spc="145" dirty="0">
                <a:latin typeface="Verdana"/>
                <a:cs typeface="Verdana"/>
              </a:rPr>
              <a:t>DE</a:t>
            </a:r>
            <a:r>
              <a:rPr sz="6400" spc="320" dirty="0">
                <a:latin typeface="Verdana"/>
                <a:cs typeface="Verdana"/>
              </a:rPr>
              <a:t> </a:t>
            </a:r>
            <a:r>
              <a:rPr sz="6400" spc="430" dirty="0">
                <a:latin typeface="Verdana"/>
                <a:cs typeface="Verdana"/>
              </a:rPr>
              <a:t>FUERZA</a:t>
            </a:r>
            <a:endParaRPr sz="64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69261" y="2400354"/>
            <a:ext cx="1470025" cy="640080"/>
          </a:xfrm>
          <a:custGeom>
            <a:avLst/>
            <a:gdLst/>
            <a:ahLst/>
            <a:cxnLst/>
            <a:rect l="l" t="t" r="r" b="b"/>
            <a:pathLst>
              <a:path w="1470025" h="640080">
                <a:moveTo>
                  <a:pt x="1309449" y="640080"/>
                </a:moveTo>
                <a:lnTo>
                  <a:pt x="160020" y="640080"/>
                </a:lnTo>
                <a:lnTo>
                  <a:pt x="109441" y="631922"/>
                </a:lnTo>
                <a:lnTo>
                  <a:pt x="65514" y="609205"/>
                </a:lnTo>
                <a:lnTo>
                  <a:pt x="30874" y="574566"/>
                </a:lnTo>
                <a:lnTo>
                  <a:pt x="8157" y="530638"/>
                </a:lnTo>
                <a:lnTo>
                  <a:pt x="0" y="480060"/>
                </a:lnTo>
                <a:lnTo>
                  <a:pt x="0" y="160020"/>
                </a:lnTo>
                <a:lnTo>
                  <a:pt x="8157" y="109441"/>
                </a:lnTo>
                <a:lnTo>
                  <a:pt x="30874" y="65514"/>
                </a:lnTo>
                <a:lnTo>
                  <a:pt x="65514" y="30874"/>
                </a:lnTo>
                <a:lnTo>
                  <a:pt x="109441" y="8157"/>
                </a:lnTo>
                <a:lnTo>
                  <a:pt x="160020" y="0"/>
                </a:lnTo>
                <a:lnTo>
                  <a:pt x="1309449" y="0"/>
                </a:lnTo>
                <a:lnTo>
                  <a:pt x="1370686" y="12180"/>
                </a:lnTo>
                <a:lnTo>
                  <a:pt x="1422601" y="46868"/>
                </a:lnTo>
                <a:lnTo>
                  <a:pt x="1457289" y="98783"/>
                </a:lnTo>
                <a:lnTo>
                  <a:pt x="1469470" y="160020"/>
                </a:lnTo>
                <a:lnTo>
                  <a:pt x="1469470" y="480060"/>
                </a:lnTo>
                <a:lnTo>
                  <a:pt x="1457289" y="541297"/>
                </a:lnTo>
                <a:lnTo>
                  <a:pt x="1422601" y="593211"/>
                </a:lnTo>
                <a:lnTo>
                  <a:pt x="1370686" y="627899"/>
                </a:lnTo>
                <a:lnTo>
                  <a:pt x="1309449" y="640080"/>
                </a:lnTo>
                <a:close/>
              </a:path>
            </a:pathLst>
          </a:custGeom>
          <a:solidFill>
            <a:srgbClr val="A38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99724" y="1461004"/>
            <a:ext cx="8378825" cy="644525"/>
          </a:xfrm>
          <a:custGeom>
            <a:avLst/>
            <a:gdLst/>
            <a:ahLst/>
            <a:cxnLst/>
            <a:rect l="l" t="t" r="r" b="b"/>
            <a:pathLst>
              <a:path w="8378825" h="644525">
                <a:moveTo>
                  <a:pt x="8217341" y="644522"/>
                </a:moveTo>
                <a:lnTo>
                  <a:pt x="161130" y="644522"/>
                </a:lnTo>
                <a:lnTo>
                  <a:pt x="118295" y="638767"/>
                </a:lnTo>
                <a:lnTo>
                  <a:pt x="79804" y="622523"/>
                </a:lnTo>
                <a:lnTo>
                  <a:pt x="47194" y="597328"/>
                </a:lnTo>
                <a:lnTo>
                  <a:pt x="21999" y="564717"/>
                </a:lnTo>
                <a:lnTo>
                  <a:pt x="5755" y="526227"/>
                </a:lnTo>
                <a:lnTo>
                  <a:pt x="0" y="483392"/>
                </a:lnTo>
                <a:lnTo>
                  <a:pt x="0" y="161130"/>
                </a:lnTo>
                <a:lnTo>
                  <a:pt x="5755" y="118295"/>
                </a:lnTo>
                <a:lnTo>
                  <a:pt x="21999" y="79804"/>
                </a:lnTo>
                <a:lnTo>
                  <a:pt x="47194" y="47194"/>
                </a:lnTo>
                <a:lnTo>
                  <a:pt x="79804" y="21999"/>
                </a:lnTo>
                <a:lnTo>
                  <a:pt x="118295" y="5755"/>
                </a:lnTo>
                <a:lnTo>
                  <a:pt x="161130" y="0"/>
                </a:lnTo>
                <a:lnTo>
                  <a:pt x="8217341" y="0"/>
                </a:lnTo>
                <a:lnTo>
                  <a:pt x="8260176" y="5755"/>
                </a:lnTo>
                <a:lnTo>
                  <a:pt x="8298667" y="21999"/>
                </a:lnTo>
                <a:lnTo>
                  <a:pt x="8331278" y="47194"/>
                </a:lnTo>
                <a:lnTo>
                  <a:pt x="8356473" y="79804"/>
                </a:lnTo>
                <a:lnTo>
                  <a:pt x="8372717" y="118295"/>
                </a:lnTo>
                <a:lnTo>
                  <a:pt x="8378472" y="161130"/>
                </a:lnTo>
                <a:lnTo>
                  <a:pt x="8378472" y="483392"/>
                </a:lnTo>
                <a:lnTo>
                  <a:pt x="8372717" y="526227"/>
                </a:lnTo>
                <a:lnTo>
                  <a:pt x="8356473" y="564717"/>
                </a:lnTo>
                <a:lnTo>
                  <a:pt x="8331278" y="597328"/>
                </a:lnTo>
                <a:lnTo>
                  <a:pt x="8298667" y="622523"/>
                </a:lnTo>
                <a:lnTo>
                  <a:pt x="8260176" y="638767"/>
                </a:lnTo>
                <a:lnTo>
                  <a:pt x="8217341" y="644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1441" y="5858197"/>
            <a:ext cx="1407795" cy="640080"/>
          </a:xfrm>
          <a:custGeom>
            <a:avLst/>
            <a:gdLst/>
            <a:ahLst/>
            <a:cxnLst/>
            <a:rect l="l" t="t" r="r" b="b"/>
            <a:pathLst>
              <a:path w="1407795" h="640079">
                <a:moveTo>
                  <a:pt x="1247388" y="640080"/>
                </a:moveTo>
                <a:lnTo>
                  <a:pt x="160020" y="640080"/>
                </a:lnTo>
                <a:lnTo>
                  <a:pt x="109441" y="631922"/>
                </a:lnTo>
                <a:lnTo>
                  <a:pt x="65514" y="609205"/>
                </a:lnTo>
                <a:lnTo>
                  <a:pt x="30874" y="574566"/>
                </a:lnTo>
                <a:lnTo>
                  <a:pt x="8157" y="530638"/>
                </a:lnTo>
                <a:lnTo>
                  <a:pt x="0" y="480060"/>
                </a:lnTo>
                <a:lnTo>
                  <a:pt x="0" y="160020"/>
                </a:lnTo>
                <a:lnTo>
                  <a:pt x="8157" y="109441"/>
                </a:lnTo>
                <a:lnTo>
                  <a:pt x="30874" y="65514"/>
                </a:lnTo>
                <a:lnTo>
                  <a:pt x="65514" y="30874"/>
                </a:lnTo>
                <a:lnTo>
                  <a:pt x="109441" y="8157"/>
                </a:lnTo>
                <a:lnTo>
                  <a:pt x="160020" y="0"/>
                </a:lnTo>
                <a:lnTo>
                  <a:pt x="1247388" y="0"/>
                </a:lnTo>
                <a:lnTo>
                  <a:pt x="1308625" y="12180"/>
                </a:lnTo>
                <a:lnTo>
                  <a:pt x="1360539" y="46868"/>
                </a:lnTo>
                <a:lnTo>
                  <a:pt x="1395227" y="98783"/>
                </a:lnTo>
                <a:lnTo>
                  <a:pt x="1407408" y="160020"/>
                </a:lnTo>
                <a:lnTo>
                  <a:pt x="1407408" y="480060"/>
                </a:lnTo>
                <a:lnTo>
                  <a:pt x="1395227" y="541297"/>
                </a:lnTo>
                <a:lnTo>
                  <a:pt x="1360539" y="593211"/>
                </a:lnTo>
                <a:lnTo>
                  <a:pt x="1308625" y="627899"/>
                </a:lnTo>
                <a:lnTo>
                  <a:pt x="1247388" y="640080"/>
                </a:lnTo>
                <a:close/>
              </a:path>
            </a:pathLst>
          </a:custGeom>
          <a:solidFill>
            <a:srgbClr val="A38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56012" y="1464241"/>
            <a:ext cx="12839065" cy="8431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8745">
              <a:lnSpc>
                <a:spcPct val="100000"/>
              </a:lnSpc>
              <a:spcBef>
                <a:spcPts val="100"/>
              </a:spcBef>
            </a:pPr>
            <a:r>
              <a:rPr sz="3500" spc="370" dirty="0">
                <a:solidFill>
                  <a:srgbClr val="1C1C1B"/>
                </a:solidFill>
                <a:latin typeface="Trebuchet MS"/>
                <a:cs typeface="Trebuchet MS"/>
              </a:rPr>
              <a:t>Factores</a:t>
            </a:r>
            <a:r>
              <a:rPr sz="3500" spc="2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500" spc="350" dirty="0">
                <a:solidFill>
                  <a:srgbClr val="1C1C1B"/>
                </a:solidFill>
                <a:latin typeface="Trebuchet MS"/>
                <a:cs typeface="Trebuchet MS"/>
              </a:rPr>
              <a:t>extrínsecos</a:t>
            </a:r>
            <a:r>
              <a:rPr sz="3500" spc="2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500" spc="375" dirty="0">
                <a:solidFill>
                  <a:srgbClr val="1C1C1B"/>
                </a:solidFill>
                <a:latin typeface="Trebuchet MS"/>
                <a:cs typeface="Trebuchet MS"/>
              </a:rPr>
              <a:t>o</a:t>
            </a:r>
            <a:r>
              <a:rPr sz="3500" spc="2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3500" spc="270" dirty="0">
                <a:solidFill>
                  <a:srgbClr val="1C1C1B"/>
                </a:solidFill>
                <a:latin typeface="Trebuchet MS"/>
                <a:cs typeface="Trebuchet MS"/>
              </a:rPr>
              <a:t>externos:</a:t>
            </a:r>
            <a:endParaRPr sz="3500" dirty="0">
              <a:latin typeface="Trebuchet MS"/>
              <a:cs typeface="Trebuchet MS"/>
            </a:endParaRPr>
          </a:p>
          <a:p>
            <a:pPr marL="295910">
              <a:lnSpc>
                <a:spcPct val="100000"/>
              </a:lnSpc>
              <a:spcBef>
                <a:spcPts val="3040"/>
              </a:spcBef>
            </a:pPr>
            <a:r>
              <a:rPr lang="es-AR" sz="3600" spc="-20" dirty="0">
                <a:solidFill>
                  <a:srgbClr val="1C1C1B"/>
                </a:solidFill>
                <a:latin typeface="Trebuchet MS"/>
                <a:cs typeface="Trebuchet MS"/>
              </a:rPr>
              <a:t>E</a:t>
            </a:r>
            <a:r>
              <a:rPr sz="3600" spc="-20" dirty="0" smtClean="0">
                <a:solidFill>
                  <a:srgbClr val="1C1C1B"/>
                </a:solidFill>
                <a:latin typeface="Trebuchet MS"/>
                <a:cs typeface="Trebuchet MS"/>
              </a:rPr>
              <a:t>DAD</a:t>
            </a:r>
            <a:endParaRPr sz="3600" dirty="0">
              <a:latin typeface="Trebuchet MS"/>
              <a:cs typeface="Trebuchet MS"/>
            </a:endParaRPr>
          </a:p>
          <a:p>
            <a:pPr marL="12700" marR="1482725">
              <a:lnSpc>
                <a:spcPct val="130900"/>
              </a:lnSpc>
              <a:spcBef>
                <a:spcPts val="1280"/>
              </a:spcBef>
            </a:pPr>
            <a:r>
              <a:rPr sz="2550" b="1" i="1" spc="-140" dirty="0">
                <a:solidFill>
                  <a:srgbClr val="1C1C1B"/>
                </a:solidFill>
                <a:latin typeface="Arial"/>
                <a:cs typeface="Arial"/>
              </a:rPr>
              <a:t>En</a:t>
            </a:r>
            <a:r>
              <a:rPr sz="2550" b="1" i="1" spc="3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la</a:t>
            </a:r>
            <a:r>
              <a:rPr sz="2550" b="1" i="1" spc="2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100" dirty="0">
                <a:solidFill>
                  <a:srgbClr val="1C1C1B"/>
                </a:solidFill>
                <a:latin typeface="Arial"/>
                <a:cs typeface="Arial"/>
              </a:rPr>
              <a:t>etapa</a:t>
            </a:r>
            <a:r>
              <a:rPr sz="2550" b="1" i="1" spc="3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100" dirty="0">
                <a:solidFill>
                  <a:srgbClr val="1C1C1B"/>
                </a:solidFill>
                <a:latin typeface="Arial"/>
                <a:cs typeface="Arial"/>
              </a:rPr>
              <a:t>de</a:t>
            </a:r>
            <a:r>
              <a:rPr sz="2550" b="1" i="1" spc="2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la</a:t>
            </a:r>
            <a:r>
              <a:rPr sz="2550" b="1" i="1" spc="3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adolescencia</a:t>
            </a:r>
            <a:r>
              <a:rPr sz="2550" b="1" i="1" spc="3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se</a:t>
            </a:r>
            <a:r>
              <a:rPr sz="2550" b="1" i="1" spc="3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dobla</a:t>
            </a:r>
            <a:r>
              <a:rPr sz="2550" b="1" i="1" spc="2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la</a:t>
            </a:r>
            <a:r>
              <a:rPr sz="2550" b="1" i="1" spc="3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fuerza</a:t>
            </a:r>
            <a:r>
              <a:rPr sz="2550" b="1" i="1" spc="2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110" dirty="0">
                <a:solidFill>
                  <a:srgbClr val="1C1C1B"/>
                </a:solidFill>
                <a:latin typeface="Arial"/>
                <a:cs typeface="Arial"/>
              </a:rPr>
              <a:t>y</a:t>
            </a:r>
            <a:r>
              <a:rPr sz="2550" b="1" i="1" spc="3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90" dirty="0">
                <a:solidFill>
                  <a:srgbClr val="1C1C1B"/>
                </a:solidFill>
                <a:latin typeface="Arial"/>
                <a:cs typeface="Arial"/>
              </a:rPr>
              <a:t>entre</a:t>
            </a:r>
            <a:r>
              <a:rPr sz="2550" b="1" i="1" spc="3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los</a:t>
            </a:r>
            <a:r>
              <a:rPr sz="2550" b="1" i="1" spc="2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325" dirty="0">
                <a:solidFill>
                  <a:srgbClr val="1C1C1B"/>
                </a:solidFill>
                <a:latin typeface="Arial"/>
                <a:cs typeface="Arial"/>
              </a:rPr>
              <a:t>20-</a:t>
            </a:r>
            <a:r>
              <a:rPr sz="2550" b="1" i="1" spc="120" dirty="0">
                <a:solidFill>
                  <a:srgbClr val="1C1C1B"/>
                </a:solidFill>
                <a:latin typeface="Arial"/>
                <a:cs typeface="Arial"/>
              </a:rPr>
              <a:t>25</a:t>
            </a:r>
            <a:r>
              <a:rPr sz="2550" b="1" i="1" spc="3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-20" dirty="0">
                <a:solidFill>
                  <a:srgbClr val="1C1C1B"/>
                </a:solidFill>
                <a:latin typeface="Arial"/>
                <a:cs typeface="Arial"/>
              </a:rPr>
              <a:t>años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se</a:t>
            </a:r>
            <a:r>
              <a:rPr sz="2550" b="1" i="1" spc="6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alcanza</a:t>
            </a:r>
            <a:r>
              <a:rPr sz="2550" b="1" i="1" spc="7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la</a:t>
            </a:r>
            <a:r>
              <a:rPr sz="2550" b="1" i="1" spc="7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fuerza</a:t>
            </a:r>
            <a:r>
              <a:rPr sz="2550" b="1" i="1" spc="7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50" dirty="0">
                <a:solidFill>
                  <a:srgbClr val="1C1C1B"/>
                </a:solidFill>
                <a:latin typeface="Arial"/>
                <a:cs typeface="Arial"/>
              </a:rPr>
              <a:t>máxima</a:t>
            </a:r>
            <a:r>
              <a:rPr sz="2550" b="1" i="1" spc="7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con</a:t>
            </a:r>
            <a:r>
              <a:rPr sz="2550" b="1" i="1" spc="7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el</a:t>
            </a:r>
            <a:r>
              <a:rPr sz="2550" b="1" i="1" spc="7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desarrollo</a:t>
            </a:r>
            <a:r>
              <a:rPr sz="2550" b="1" i="1" spc="7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muscular</a:t>
            </a:r>
            <a:r>
              <a:rPr sz="2550" b="1" i="1" spc="7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70" dirty="0">
                <a:solidFill>
                  <a:srgbClr val="1C1C1B"/>
                </a:solidFill>
                <a:latin typeface="Arial"/>
                <a:cs typeface="Arial"/>
              </a:rPr>
              <a:t>completo</a:t>
            </a:r>
            <a:r>
              <a:rPr sz="2550" b="1" i="1" spc="7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25" dirty="0">
                <a:solidFill>
                  <a:srgbClr val="1C1C1B"/>
                </a:solidFill>
                <a:latin typeface="Arial"/>
                <a:cs typeface="Arial"/>
              </a:rPr>
              <a:t>del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individuo.</a:t>
            </a:r>
            <a:r>
              <a:rPr sz="2550" b="1" i="1" spc="-6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A</a:t>
            </a:r>
            <a:r>
              <a:rPr sz="2550" b="1" i="1" spc="-6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70" dirty="0">
                <a:solidFill>
                  <a:srgbClr val="1C1C1B"/>
                </a:solidFill>
                <a:latin typeface="Arial"/>
                <a:cs typeface="Arial"/>
              </a:rPr>
              <a:t>partir</a:t>
            </a:r>
            <a:r>
              <a:rPr sz="2550" b="1" i="1" spc="-6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100" dirty="0">
                <a:solidFill>
                  <a:srgbClr val="1C1C1B"/>
                </a:solidFill>
                <a:latin typeface="Arial"/>
                <a:cs typeface="Arial"/>
              </a:rPr>
              <a:t>de</a:t>
            </a:r>
            <a:r>
              <a:rPr sz="2550" b="1" i="1" spc="-6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los</a:t>
            </a:r>
            <a:r>
              <a:rPr sz="2550" b="1" i="1" spc="-6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265" dirty="0">
                <a:solidFill>
                  <a:srgbClr val="1C1C1B"/>
                </a:solidFill>
                <a:latin typeface="Arial"/>
                <a:cs typeface="Arial"/>
              </a:rPr>
              <a:t>30</a:t>
            </a:r>
            <a:r>
              <a:rPr sz="2550" b="1" i="1" spc="-6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años,</a:t>
            </a:r>
            <a:r>
              <a:rPr sz="2550" b="1" i="1" spc="-6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si</a:t>
            </a:r>
            <a:r>
              <a:rPr sz="2550" b="1" i="1" spc="-6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no</a:t>
            </a:r>
            <a:r>
              <a:rPr sz="2550" b="1" i="1" spc="-6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55" dirty="0">
                <a:solidFill>
                  <a:srgbClr val="1C1C1B"/>
                </a:solidFill>
                <a:latin typeface="Arial"/>
                <a:cs typeface="Arial"/>
              </a:rPr>
              <a:t>entrenamos</a:t>
            </a:r>
            <a:r>
              <a:rPr sz="2550" b="1" i="1" spc="-6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se</a:t>
            </a:r>
            <a:r>
              <a:rPr sz="2550" b="1" i="1" spc="-6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60" dirty="0">
                <a:solidFill>
                  <a:srgbClr val="1C1C1B"/>
                </a:solidFill>
                <a:latin typeface="Arial"/>
                <a:cs typeface="Arial"/>
              </a:rPr>
              <a:t>produce</a:t>
            </a:r>
            <a:r>
              <a:rPr sz="2550" b="1" i="1" spc="-6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-25" dirty="0">
                <a:solidFill>
                  <a:srgbClr val="1C1C1B"/>
                </a:solidFill>
                <a:latin typeface="Arial"/>
                <a:cs typeface="Arial"/>
              </a:rPr>
              <a:t>un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progresivo</a:t>
            </a:r>
            <a:r>
              <a:rPr sz="2550" b="1" i="1" spc="-3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55" dirty="0">
                <a:solidFill>
                  <a:srgbClr val="1C1C1B"/>
                </a:solidFill>
                <a:latin typeface="Arial"/>
                <a:cs typeface="Arial"/>
              </a:rPr>
              <a:t>declive</a:t>
            </a:r>
            <a:r>
              <a:rPr sz="2550" b="1" i="1" spc="-3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100" dirty="0">
                <a:solidFill>
                  <a:srgbClr val="1C1C1B"/>
                </a:solidFill>
                <a:latin typeface="Arial"/>
                <a:cs typeface="Arial"/>
              </a:rPr>
              <a:t>de</a:t>
            </a:r>
            <a:r>
              <a:rPr sz="2550" b="1" i="1" spc="-3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50" dirty="0">
                <a:solidFill>
                  <a:srgbClr val="1C1C1B"/>
                </a:solidFill>
                <a:latin typeface="Arial"/>
                <a:cs typeface="Arial"/>
              </a:rPr>
              <a:t>nuestra</a:t>
            </a:r>
            <a:r>
              <a:rPr sz="2550" b="1" i="1" spc="-3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fuerza.</a:t>
            </a:r>
            <a:r>
              <a:rPr sz="2550" b="1" i="1" spc="-3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Llegados</a:t>
            </a:r>
            <a:r>
              <a:rPr sz="2550" b="1" i="1" spc="-3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los</a:t>
            </a:r>
            <a:r>
              <a:rPr sz="2550" b="1" i="1" spc="-3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360" dirty="0">
                <a:solidFill>
                  <a:srgbClr val="1C1C1B"/>
                </a:solidFill>
                <a:latin typeface="Arial"/>
                <a:cs typeface="Arial"/>
              </a:rPr>
              <a:t>50-</a:t>
            </a:r>
            <a:r>
              <a:rPr sz="2550" b="1" i="1" spc="315" dirty="0">
                <a:solidFill>
                  <a:srgbClr val="1C1C1B"/>
                </a:solidFill>
                <a:latin typeface="Arial"/>
                <a:cs typeface="Arial"/>
              </a:rPr>
              <a:t>60</a:t>
            </a:r>
            <a:r>
              <a:rPr sz="2550" b="1" i="1" spc="-3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-10" dirty="0">
                <a:solidFill>
                  <a:srgbClr val="1C1C1B"/>
                </a:solidFill>
                <a:latin typeface="Arial"/>
                <a:cs typeface="Arial"/>
              </a:rPr>
              <a:t>años, </a:t>
            </a:r>
            <a:r>
              <a:rPr sz="2550" b="1" i="1" spc="45" dirty="0">
                <a:solidFill>
                  <a:srgbClr val="1C1C1B"/>
                </a:solidFill>
                <a:latin typeface="Arial"/>
                <a:cs typeface="Arial"/>
              </a:rPr>
              <a:t>podemos</a:t>
            </a:r>
            <a:r>
              <a:rPr sz="2550" b="1" i="1" spc="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hablar</a:t>
            </a:r>
            <a:r>
              <a:rPr sz="2550" b="1" i="1" spc="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100" dirty="0">
                <a:solidFill>
                  <a:srgbClr val="1C1C1B"/>
                </a:solidFill>
                <a:latin typeface="Arial"/>
                <a:cs typeface="Arial"/>
              </a:rPr>
              <a:t>de</a:t>
            </a:r>
            <a:r>
              <a:rPr sz="2550" b="1" i="1" spc="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una</a:t>
            </a:r>
            <a:r>
              <a:rPr sz="2550" b="1" i="1" spc="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70" dirty="0">
                <a:solidFill>
                  <a:srgbClr val="1C1C1B"/>
                </a:solidFill>
                <a:latin typeface="Arial"/>
                <a:cs typeface="Arial"/>
              </a:rPr>
              <a:t>constante</a:t>
            </a:r>
            <a:r>
              <a:rPr sz="2550" b="1" i="1" spc="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55" dirty="0">
                <a:solidFill>
                  <a:srgbClr val="1C1C1B"/>
                </a:solidFill>
                <a:latin typeface="Arial"/>
                <a:cs typeface="Arial"/>
              </a:rPr>
              <a:t>atrofia</a:t>
            </a:r>
            <a:r>
              <a:rPr sz="2550" b="1" i="1" spc="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100" dirty="0">
                <a:solidFill>
                  <a:srgbClr val="1C1C1B"/>
                </a:solidFill>
                <a:latin typeface="Arial"/>
                <a:cs typeface="Arial"/>
              </a:rPr>
              <a:t>de</a:t>
            </a:r>
            <a:r>
              <a:rPr sz="2550" b="1" i="1" spc="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la</a:t>
            </a:r>
            <a:r>
              <a:rPr sz="2550" b="1" i="1" spc="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1C1C1B"/>
                </a:solidFill>
                <a:latin typeface="Arial"/>
                <a:cs typeface="Arial"/>
              </a:rPr>
              <a:t>masa</a:t>
            </a:r>
            <a:r>
              <a:rPr sz="2550" b="1" i="1" spc="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550" b="1" i="1" spc="-10" dirty="0">
                <a:solidFill>
                  <a:srgbClr val="1C1C1B"/>
                </a:solidFill>
                <a:latin typeface="Arial"/>
                <a:cs typeface="Arial"/>
              </a:rPr>
              <a:t>muscular.</a:t>
            </a:r>
            <a:endParaRPr sz="2550" dirty="0">
              <a:latin typeface="Arial"/>
              <a:cs typeface="Arial"/>
            </a:endParaRPr>
          </a:p>
          <a:p>
            <a:pPr marL="198120">
              <a:lnSpc>
                <a:spcPct val="100000"/>
              </a:lnSpc>
              <a:spcBef>
                <a:spcPts val="1605"/>
              </a:spcBef>
            </a:pPr>
            <a:r>
              <a:rPr sz="3600" spc="-20" dirty="0" smtClean="0">
                <a:solidFill>
                  <a:srgbClr val="1C1C1B"/>
                </a:solidFill>
                <a:latin typeface="Trebuchet MS"/>
                <a:cs typeface="Trebuchet MS"/>
              </a:rPr>
              <a:t>S</a:t>
            </a:r>
            <a:r>
              <a:rPr lang="es-AR" sz="3600" spc="-20" dirty="0" smtClean="0">
                <a:solidFill>
                  <a:srgbClr val="1C1C1B"/>
                </a:solidFill>
                <a:latin typeface="Trebuchet MS"/>
                <a:cs typeface="Trebuchet MS"/>
              </a:rPr>
              <a:t>EX</a:t>
            </a:r>
            <a:r>
              <a:rPr sz="3600" spc="-20" dirty="0" smtClean="0">
                <a:solidFill>
                  <a:srgbClr val="1C1C1B"/>
                </a:solidFill>
                <a:latin typeface="Trebuchet MS"/>
                <a:cs typeface="Trebuchet MS"/>
              </a:rPr>
              <a:t>O</a:t>
            </a:r>
            <a:endParaRPr sz="3600" dirty="0">
              <a:latin typeface="Trebuchet MS"/>
              <a:cs typeface="Trebuchet MS"/>
            </a:endParaRPr>
          </a:p>
          <a:p>
            <a:pPr marL="12700" marR="5080">
              <a:lnSpc>
                <a:spcPct val="129500"/>
              </a:lnSpc>
              <a:spcBef>
                <a:spcPts val="1295"/>
              </a:spcBef>
            </a:pPr>
            <a:r>
              <a:rPr sz="2800" b="1" i="1" spc="-65" dirty="0">
                <a:solidFill>
                  <a:srgbClr val="1C1C1B"/>
                </a:solidFill>
                <a:latin typeface="Arial"/>
                <a:cs typeface="Arial"/>
              </a:rPr>
              <a:t>Los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 hombres desarrollan</a:t>
            </a:r>
            <a:r>
              <a:rPr sz="2800" b="1" i="1" spc="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fuerza más </a:t>
            </a:r>
            <a:r>
              <a:rPr sz="2800" b="1" i="1" spc="65" dirty="0">
                <a:solidFill>
                  <a:srgbClr val="1C1C1B"/>
                </a:solidFill>
                <a:latin typeface="Arial"/>
                <a:cs typeface="Arial"/>
              </a:rPr>
              <a:t>rápidamente</a:t>
            </a:r>
            <a:r>
              <a:rPr sz="2800" b="1" i="1" spc="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50" dirty="0">
                <a:solidFill>
                  <a:srgbClr val="1C1C1B"/>
                </a:solidFill>
                <a:latin typeface="Arial"/>
                <a:cs typeface="Arial"/>
              </a:rPr>
              <a:t>que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 las</a:t>
            </a:r>
            <a:r>
              <a:rPr sz="2800" b="1" i="1" spc="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mujeres en </a:t>
            </a:r>
            <a:r>
              <a:rPr sz="2800" b="1" i="1" spc="-25" dirty="0">
                <a:solidFill>
                  <a:srgbClr val="1C1C1B"/>
                </a:solidFill>
                <a:latin typeface="Arial"/>
                <a:cs typeface="Arial"/>
              </a:rPr>
              <a:t>su </a:t>
            </a:r>
            <a:r>
              <a:rPr sz="2800" b="1" i="1" spc="90" dirty="0">
                <a:solidFill>
                  <a:srgbClr val="1C1C1B"/>
                </a:solidFill>
                <a:latin typeface="Arial"/>
                <a:cs typeface="Arial"/>
              </a:rPr>
              <a:t>etapa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85" dirty="0">
                <a:solidFill>
                  <a:srgbClr val="1C1C1B"/>
                </a:solidFill>
                <a:latin typeface="Arial"/>
                <a:cs typeface="Arial"/>
              </a:rPr>
              <a:t>de</a:t>
            </a:r>
            <a:r>
              <a:rPr sz="2800" b="1" i="1" spc="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adolescencia,</a:t>
            </a:r>
            <a:r>
              <a:rPr sz="2800" b="1" i="1" spc="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90" dirty="0">
                <a:solidFill>
                  <a:srgbClr val="1C1C1B"/>
                </a:solidFill>
                <a:latin typeface="Arial"/>
                <a:cs typeface="Arial"/>
              </a:rPr>
              <a:t>y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45" dirty="0">
                <a:solidFill>
                  <a:srgbClr val="1C1C1B"/>
                </a:solidFill>
                <a:latin typeface="Arial"/>
                <a:cs typeface="Arial"/>
              </a:rPr>
              <a:t>teniendo</a:t>
            </a:r>
            <a:r>
              <a:rPr sz="2800" b="1" i="1" spc="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en</a:t>
            </a:r>
            <a:r>
              <a:rPr sz="2800" b="1" i="1" spc="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65" dirty="0">
                <a:solidFill>
                  <a:srgbClr val="1C1C1B"/>
                </a:solidFill>
                <a:latin typeface="Arial"/>
                <a:cs typeface="Arial"/>
              </a:rPr>
              <a:t>cuenta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50" dirty="0">
                <a:solidFill>
                  <a:srgbClr val="1C1C1B"/>
                </a:solidFill>
                <a:latin typeface="Arial"/>
                <a:cs typeface="Arial"/>
              </a:rPr>
              <a:t>que</a:t>
            </a:r>
            <a:r>
              <a:rPr sz="2800" b="1" i="1" spc="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además</a:t>
            </a:r>
            <a:r>
              <a:rPr sz="2800" b="1" i="1" spc="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se</a:t>
            </a:r>
            <a:r>
              <a:rPr sz="2800" b="1" i="1" spc="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65" dirty="0">
                <a:solidFill>
                  <a:srgbClr val="1C1C1B"/>
                </a:solidFill>
                <a:latin typeface="Arial"/>
                <a:cs typeface="Arial"/>
              </a:rPr>
              <a:t>cuenta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1C1C1B"/>
                </a:solidFill>
                <a:latin typeface="Arial"/>
                <a:cs typeface="Arial"/>
              </a:rPr>
              <a:t>con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mayor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65" dirty="0">
                <a:solidFill>
                  <a:srgbClr val="1C1C1B"/>
                </a:solidFill>
                <a:latin typeface="Arial"/>
                <a:cs typeface="Arial"/>
              </a:rPr>
              <a:t>cantidad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85" dirty="0">
                <a:solidFill>
                  <a:srgbClr val="1C1C1B"/>
                </a:solidFill>
                <a:latin typeface="Arial"/>
                <a:cs typeface="Arial"/>
              </a:rPr>
              <a:t>de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50" dirty="0">
                <a:solidFill>
                  <a:srgbClr val="1C1C1B"/>
                </a:solidFill>
                <a:latin typeface="Arial"/>
                <a:cs typeface="Arial"/>
              </a:rPr>
              <a:t>tejido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muscular,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el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hombre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consigue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desarrollar </a:t>
            </a:r>
            <a:r>
              <a:rPr sz="2800" b="1" i="1" spc="45" dirty="0">
                <a:solidFill>
                  <a:srgbClr val="1C1C1B"/>
                </a:solidFill>
                <a:latin typeface="Arial"/>
                <a:cs typeface="Arial"/>
              </a:rPr>
              <a:t>normalmente</a:t>
            </a:r>
            <a:r>
              <a:rPr sz="2800" b="1" i="1" spc="-4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más</a:t>
            </a:r>
            <a:r>
              <a:rPr sz="2800" b="1" i="1" spc="-4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musculatura</a:t>
            </a:r>
            <a:r>
              <a:rPr sz="2800" b="1" i="1" spc="-4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50" dirty="0">
                <a:solidFill>
                  <a:srgbClr val="1C1C1B"/>
                </a:solidFill>
                <a:latin typeface="Arial"/>
                <a:cs typeface="Arial"/>
              </a:rPr>
              <a:t>que</a:t>
            </a:r>
            <a:r>
              <a:rPr sz="2800" b="1" i="1" spc="-4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la</a:t>
            </a:r>
            <a:r>
              <a:rPr sz="2800" b="1" i="1" spc="-4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mujer.</a:t>
            </a:r>
            <a:r>
              <a:rPr sz="2800" b="1" i="1" spc="-4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A</a:t>
            </a:r>
            <a:r>
              <a:rPr sz="2800" b="1" i="1" spc="-4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60" dirty="0">
                <a:solidFill>
                  <a:srgbClr val="1C1C1B"/>
                </a:solidFill>
                <a:latin typeface="Arial"/>
                <a:cs typeface="Arial"/>
              </a:rPr>
              <a:t>partir</a:t>
            </a:r>
            <a:r>
              <a:rPr sz="2800" b="1" i="1" spc="-4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85" dirty="0">
                <a:solidFill>
                  <a:srgbClr val="1C1C1B"/>
                </a:solidFill>
                <a:latin typeface="Arial"/>
                <a:cs typeface="Arial"/>
              </a:rPr>
              <a:t>de</a:t>
            </a:r>
            <a:r>
              <a:rPr sz="2800" b="1" i="1" spc="-4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los</a:t>
            </a:r>
            <a:r>
              <a:rPr sz="2800" b="1" i="1" spc="-4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254" dirty="0">
                <a:solidFill>
                  <a:srgbClr val="1C1C1B"/>
                </a:solidFill>
                <a:latin typeface="Arial"/>
                <a:cs typeface="Arial"/>
              </a:rPr>
              <a:t>30</a:t>
            </a:r>
            <a:r>
              <a:rPr sz="2800" b="1" i="1" spc="-4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1C1C1B"/>
                </a:solidFill>
                <a:latin typeface="Arial"/>
                <a:cs typeface="Arial"/>
              </a:rPr>
              <a:t>años,</a:t>
            </a:r>
            <a:r>
              <a:rPr sz="2800" b="1" i="1" spc="-4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60" dirty="0">
                <a:solidFill>
                  <a:srgbClr val="1C1C1B"/>
                </a:solidFill>
                <a:latin typeface="Arial"/>
                <a:cs typeface="Arial"/>
              </a:rPr>
              <a:t>tanto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en</a:t>
            </a:r>
            <a:r>
              <a:rPr sz="2800" b="1" i="1" spc="-1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el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hombre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como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en</a:t>
            </a:r>
            <a:r>
              <a:rPr sz="2800" b="1" i="1" spc="-1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la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mujer,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la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fuerza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45" dirty="0">
                <a:solidFill>
                  <a:srgbClr val="1C1C1B"/>
                </a:solidFill>
                <a:latin typeface="Arial"/>
                <a:cs typeface="Arial"/>
              </a:rPr>
              <a:t>empieza</a:t>
            </a:r>
            <a:r>
              <a:rPr sz="2800" b="1" i="1" spc="-15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a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disminuir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si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1C1C1B"/>
                </a:solidFill>
                <a:latin typeface="Arial"/>
                <a:cs typeface="Arial"/>
              </a:rPr>
              <a:t>no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1C1C1B"/>
                </a:solidFill>
                <a:latin typeface="Arial"/>
                <a:cs typeface="Arial"/>
              </a:rPr>
              <a:t>se </a:t>
            </a:r>
            <a:r>
              <a:rPr sz="2800" b="1" i="1" spc="-10" dirty="0">
                <a:solidFill>
                  <a:srgbClr val="1C1C1B"/>
                </a:solidFill>
                <a:latin typeface="Arial"/>
                <a:cs typeface="Arial"/>
              </a:rPr>
              <a:t>entrena.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587</Words>
  <Application>Microsoft Office PowerPoint</Application>
  <PresentationFormat>Personalizado</PresentationFormat>
  <Paragraphs>34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Arial MT</vt:lpstr>
      <vt:lpstr>Lucida Sans Unicode</vt:lpstr>
      <vt:lpstr>Microsoft Sans Serif</vt:lpstr>
      <vt:lpstr>Trebuchet MS</vt:lpstr>
      <vt:lpstr>Verdana</vt:lpstr>
      <vt:lpstr>Office Theme</vt:lpstr>
      <vt:lpstr>CAPACIDADES FÍSICAS BÁSICAS</vt:lpstr>
      <vt:lpstr>FUERZA</vt:lpstr>
      <vt:lpstr>FUERZA MÁXIMA</vt:lpstr>
      <vt:lpstr>FUERZA-RESISTENCIA O RESISTENCIA MUSCULAR</vt:lpstr>
      <vt:lpstr>FUERZA-VELOCIDAD</vt:lpstr>
      <vt:lpstr>CONTRACCIÓN MUSCULAR</vt:lpstr>
      <vt:lpstr>FACTORES DE FUERZA</vt:lpstr>
      <vt:lpstr>FACTORES DE FUERZA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fuerza ed fisica </dc:title>
  <dc:creator>Lourdes</dc:creator>
  <cp:keywords>DAGFl6r2KTQ,BAEekCuZgZ4</cp:keywords>
  <cp:lastModifiedBy>Lourdes Barrionuevo</cp:lastModifiedBy>
  <cp:revision>1</cp:revision>
  <dcterms:created xsi:type="dcterms:W3CDTF">2024-05-21T01:54:43Z</dcterms:created>
  <dcterms:modified xsi:type="dcterms:W3CDTF">2024-05-21T01:56:12Z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2024-05-21T00:00:00Z</vt:filetime>
  </property>
  <property fmtid="{D5CDD505-2E9C-101B-9397-08002B2CF9AE}" pid="3" name="Creator">
    <vt:lpwstr>Canva</vt:lpwstr>
  </property>
  <property fmtid="{D5CDD505-2E9C-101B-9397-08002B2CF9AE}" pid="4" name="LastSaved">
    <vt:filetime>2024-05-21T00:00:00Z</vt:filetime>
  </property>
  <property fmtid="{D5CDD505-2E9C-101B-9397-08002B2CF9AE}" pid="5" name="Producer">
    <vt:lpwstr>Canva</vt:lpwstr>
  </property>
</Properties>
</file>