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ecundario" initials="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1306" y="30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commentAuthors" Target="commentAuthors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4-05-20T15:52:50.729" idx="1">
    <p:pos x="10" y="10"/>
    <p:text/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0BD32-5287-411B-95C8-65FBCDC61FD3}" type="datetimeFigureOut">
              <a:rPr lang="es-AR" smtClean="0"/>
              <a:t>21/5/2024</a:t>
            </a:fld>
            <a:endParaRPr lang="es-AR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A14AB-3366-42C3-A810-AD05C5133266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940964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0BD32-5287-411B-95C8-65FBCDC61FD3}" type="datetimeFigureOut">
              <a:rPr lang="es-AR" smtClean="0"/>
              <a:t>21/5/2024</a:t>
            </a:fld>
            <a:endParaRPr lang="es-AR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A14AB-3366-42C3-A810-AD05C5133266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418896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0BD32-5287-411B-95C8-65FBCDC61FD3}" type="datetimeFigureOut">
              <a:rPr lang="es-AR" smtClean="0"/>
              <a:t>21/5/2024</a:t>
            </a:fld>
            <a:endParaRPr lang="es-AR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A14AB-3366-42C3-A810-AD05C5133266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703982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0BD32-5287-411B-95C8-65FBCDC61FD3}" type="datetimeFigureOut">
              <a:rPr lang="es-AR" smtClean="0"/>
              <a:t>21/5/2024</a:t>
            </a:fld>
            <a:endParaRPr lang="es-AR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A14AB-3366-42C3-A810-AD05C5133266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682824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0BD32-5287-411B-95C8-65FBCDC61FD3}" type="datetimeFigureOut">
              <a:rPr lang="es-AR" smtClean="0"/>
              <a:t>21/5/2024</a:t>
            </a:fld>
            <a:endParaRPr lang="es-AR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A14AB-3366-42C3-A810-AD05C5133266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737944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0BD32-5287-411B-95C8-65FBCDC61FD3}" type="datetimeFigureOut">
              <a:rPr lang="es-AR" smtClean="0"/>
              <a:t>21/5/2024</a:t>
            </a:fld>
            <a:endParaRPr lang="es-AR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A14AB-3366-42C3-A810-AD05C5133266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005026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0BD32-5287-411B-95C8-65FBCDC61FD3}" type="datetimeFigureOut">
              <a:rPr lang="es-AR" smtClean="0"/>
              <a:t>21/5/2024</a:t>
            </a:fld>
            <a:endParaRPr lang="es-AR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A14AB-3366-42C3-A810-AD05C5133266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17874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0BD32-5287-411B-95C8-65FBCDC61FD3}" type="datetimeFigureOut">
              <a:rPr lang="es-AR" smtClean="0"/>
              <a:t>21/5/2024</a:t>
            </a:fld>
            <a:endParaRPr lang="es-AR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A14AB-3366-42C3-A810-AD05C5133266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996034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0BD32-5287-411B-95C8-65FBCDC61FD3}" type="datetimeFigureOut">
              <a:rPr lang="es-AR" smtClean="0"/>
              <a:t>21/5/2024</a:t>
            </a:fld>
            <a:endParaRPr lang="es-AR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A14AB-3366-42C3-A810-AD05C5133266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711062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0BD32-5287-411B-95C8-65FBCDC61FD3}" type="datetimeFigureOut">
              <a:rPr lang="es-AR" smtClean="0"/>
              <a:t>21/5/2024</a:t>
            </a:fld>
            <a:endParaRPr lang="es-AR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A14AB-3366-42C3-A810-AD05C5133266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266754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0BD32-5287-411B-95C8-65FBCDC61FD3}" type="datetimeFigureOut">
              <a:rPr lang="es-AR" smtClean="0"/>
              <a:t>21/5/2024</a:t>
            </a:fld>
            <a:endParaRPr lang="es-AR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A14AB-3366-42C3-A810-AD05C5133266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76210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0BD32-5287-411B-95C8-65FBCDC61FD3}" type="datetimeFigureOut">
              <a:rPr lang="es-AR" smtClean="0"/>
              <a:t>21/5/2024</a:t>
            </a:fld>
            <a:endParaRPr lang="es-AR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A14AB-3366-42C3-A810-AD05C5133266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2079768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comments" Target="../comments/comment1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-1332656" y="-459431"/>
            <a:ext cx="7772400" cy="1470025"/>
          </a:xfrm>
        </p:spPr>
        <p:txBody>
          <a:bodyPr/>
          <a:lstStyle/>
          <a:p>
            <a:r>
              <a:rPr lang="es-MX" dirty="0"/>
              <a:t>Talleres de Minería</a:t>
            </a:r>
            <a:endParaRPr lang="es-AR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-252536" y="692697"/>
            <a:ext cx="9145015" cy="3816424"/>
          </a:xfrm>
        </p:spPr>
        <p:txBody>
          <a:bodyPr>
            <a:normAutofit/>
          </a:bodyPr>
          <a:lstStyle/>
          <a:p>
            <a:r>
              <a:rPr lang="es-MX" dirty="0"/>
              <a:t>Laboratorio de Informática</a:t>
            </a:r>
          </a:p>
          <a:p>
            <a:r>
              <a:rPr lang="es-MX" dirty="0"/>
              <a:t>Profesora: Andrea Gómez</a:t>
            </a:r>
          </a:p>
          <a:p>
            <a:r>
              <a:rPr lang="es-MX" dirty="0"/>
              <a:t>1ª </a:t>
            </a:r>
          </a:p>
          <a:p>
            <a:r>
              <a:rPr lang="es-MX" dirty="0"/>
              <a:t>2024</a:t>
            </a:r>
          </a:p>
          <a:p>
            <a:r>
              <a:rPr lang="es-MX" dirty="0"/>
              <a:t>Alumno: Dante Cabrera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32242" y="476673"/>
            <a:ext cx="2160239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317" y="0"/>
            <a:ext cx="9569255" cy="6816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0177" y="1"/>
            <a:ext cx="9659037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884" y="10913"/>
            <a:ext cx="9715679" cy="7101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028" y="27856"/>
            <a:ext cx="9787633" cy="7084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188640" y="-99392"/>
            <a:ext cx="10436245" cy="721675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827585" y="238556"/>
            <a:ext cx="838321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¡</a:t>
            </a:r>
            <a:r>
              <a:rPr lang="es-MX" dirty="0">
                <a:solidFill>
                  <a:schemeClr val="bg1">
                    <a:lumMod val="95000"/>
                    <a:lumOff val="5000"/>
                  </a:schemeClr>
                </a:solidFill>
              </a:rPr>
              <a:t>¿Qué es el taller de electricidad?</a:t>
            </a:r>
          </a:p>
          <a:p>
            <a:r>
              <a:rPr lang="es-419" dirty="0">
                <a:solidFill>
                  <a:schemeClr val="bg1">
                    <a:lumMod val="95000"/>
                    <a:lumOff val="5000"/>
                  </a:schemeClr>
                </a:solidFill>
              </a:rPr>
              <a:t>Un taller de electricidad es un taller que se dedica a la reparación y mantenimiento de maquinaria, así como de equipos y paratos utilizados para la medición, generación, transmisión, utilización y almacenamiento de energía eléctrica</a:t>
            </a:r>
          </a:p>
          <a:p>
            <a:r>
              <a:rPr lang="es-419" dirty="0">
                <a:solidFill>
                  <a:schemeClr val="bg1">
                    <a:lumMod val="95000"/>
                    <a:lumOff val="5000"/>
                  </a:schemeClr>
                </a:solidFill>
              </a:rPr>
              <a:t>Profesor: Roberto Mas</a:t>
            </a:r>
          </a:p>
          <a:p>
            <a:r>
              <a:rPr lang="es-419" dirty="0">
                <a:solidFill>
                  <a:schemeClr val="bg1">
                    <a:lumMod val="95000"/>
                    <a:lumOff val="5000"/>
                  </a:schemeClr>
                </a:solidFill>
              </a:rPr>
              <a:t>¿Qu</a:t>
            </a:r>
            <a:r>
              <a:rPr lang="es-ES" dirty="0">
                <a:solidFill>
                  <a:schemeClr val="bg1">
                    <a:lumMod val="95000"/>
                    <a:lumOff val="5000"/>
                  </a:schemeClr>
                </a:solidFill>
              </a:rPr>
              <a:t>é</a:t>
            </a:r>
            <a:r>
              <a:rPr lang="es-419" dirty="0">
                <a:solidFill>
                  <a:schemeClr val="bg1">
                    <a:lumMod val="95000"/>
                    <a:lumOff val="5000"/>
                  </a:schemeClr>
                </a:solidFill>
              </a:rPr>
              <a:t> se realiza en el taller de electricidad?</a:t>
            </a:r>
          </a:p>
          <a:p>
            <a:r>
              <a:rPr lang="es-419" dirty="0">
                <a:solidFill>
                  <a:schemeClr val="bg1">
                    <a:lumMod val="95000"/>
                    <a:lumOff val="5000"/>
                  </a:schemeClr>
                </a:solidFill>
              </a:rPr>
              <a:t>En el taller de electricidad se realizan diferentes tareas relacionadas con el estudio de la energía eléctrica, su transformación, aprovechamiento, manejo y cuidados</a:t>
            </a:r>
          </a:p>
          <a:p>
            <a:r>
              <a:rPr lang="es-419" dirty="0">
                <a:solidFill>
                  <a:schemeClr val="bg1">
                    <a:lumMod val="95000"/>
                    <a:lumOff val="5000"/>
                  </a:schemeClr>
                </a:solidFill>
              </a:rPr>
              <a:t>¿Qu</a:t>
            </a:r>
            <a:r>
              <a:rPr lang="es-ES" dirty="0">
                <a:solidFill>
                  <a:schemeClr val="bg1">
                    <a:lumMod val="95000"/>
                    <a:lumOff val="5000"/>
                  </a:schemeClr>
                </a:solidFill>
              </a:rPr>
              <a:t>é</a:t>
            </a:r>
            <a:r>
              <a:rPr lang="es-419" dirty="0">
                <a:solidFill>
                  <a:schemeClr val="bg1">
                    <a:lumMod val="95000"/>
                    <a:lumOff val="5000"/>
                  </a:schemeClr>
                </a:solidFill>
              </a:rPr>
              <a:t> herramientas se usan en el taller de electricidad?</a:t>
            </a:r>
          </a:p>
          <a:p>
            <a:r>
              <a:rPr lang="es-419" dirty="0">
                <a:solidFill>
                  <a:schemeClr val="bg1">
                    <a:lumMod val="95000"/>
                    <a:lumOff val="5000"/>
                  </a:schemeClr>
                </a:solidFill>
              </a:rPr>
              <a:t>Las herramientas que se utilizan en un taller de electricidad pueden incluir:</a:t>
            </a:r>
          </a:p>
          <a:p>
            <a:r>
              <a:rPr lang="es-419" dirty="0">
                <a:solidFill>
                  <a:schemeClr val="bg1">
                    <a:lumMod val="95000"/>
                    <a:lumOff val="5000"/>
                  </a:schemeClr>
                </a:solidFill>
              </a:rPr>
              <a:t>Alicates</a:t>
            </a:r>
          </a:p>
          <a:p>
            <a:r>
              <a:rPr lang="es-419" dirty="0">
                <a:solidFill>
                  <a:schemeClr val="bg1">
                    <a:lumMod val="95000"/>
                    <a:lumOff val="5000"/>
                  </a:schemeClr>
                </a:solidFill>
              </a:rPr>
              <a:t>Conductor</a:t>
            </a:r>
          </a:p>
          <a:p>
            <a:r>
              <a:rPr lang="es-419" dirty="0">
                <a:solidFill>
                  <a:schemeClr val="bg1">
                    <a:lumMod val="95000"/>
                    <a:lumOff val="5000"/>
                  </a:schemeClr>
                </a:solidFill>
              </a:rPr>
              <a:t>Martillo</a:t>
            </a:r>
          </a:p>
          <a:p>
            <a:r>
              <a:rPr lang="es-419" dirty="0">
                <a:solidFill>
                  <a:schemeClr val="bg1">
                    <a:lumMod val="95000"/>
                    <a:lumOff val="5000"/>
                  </a:schemeClr>
                </a:solidFill>
              </a:rPr>
              <a:t>Cinta métrica</a:t>
            </a:r>
          </a:p>
          <a:p>
            <a:r>
              <a:rPr lang="es-419" dirty="0">
                <a:solidFill>
                  <a:schemeClr val="bg1">
                    <a:lumMod val="95000"/>
                    <a:lumOff val="5000"/>
                  </a:schemeClr>
                </a:solidFill>
              </a:rPr>
              <a:t>Cinta aislante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7371" y="-83439"/>
            <a:ext cx="10442576" cy="7200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7371" y="-243408"/>
            <a:ext cx="10442576" cy="7365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40" y="-243408"/>
            <a:ext cx="10453845" cy="7344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14 Rectángulo"/>
          <p:cNvSpPr/>
          <p:nvPr/>
        </p:nvSpPr>
        <p:spPr>
          <a:xfrm>
            <a:off x="-1289273" y="-263924"/>
            <a:ext cx="10500068" cy="734481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/>
              <a:t>https://youtu.be/Z_fEKap24wU?si=mRQTyE3OH8-DRUC0</a:t>
            </a:r>
          </a:p>
        </p:txBody>
      </p:sp>
      <p:sp>
        <p:nvSpPr>
          <p:cNvPr id="19" name="18 CuadroTexto"/>
          <p:cNvSpPr txBox="1"/>
          <p:nvPr/>
        </p:nvSpPr>
        <p:spPr>
          <a:xfrm>
            <a:off x="1979712" y="-99392"/>
            <a:ext cx="70567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¿Qué herramientas se usan en herramientas?</a:t>
            </a:r>
          </a:p>
          <a:p>
            <a:r>
              <a:rPr lang="es-419" dirty="0">
                <a:solidFill>
                  <a:schemeClr val="bg1"/>
                </a:solidFill>
              </a:rPr>
              <a:t>Las herramientas que se usan en un taller de herramientas pueden ser clasificadas en diferentes categorías1. Algunas herramientas imprescindibles en un taller son2:</a:t>
            </a:r>
          </a:p>
          <a:p>
            <a:r>
              <a:rPr lang="es-419" dirty="0">
                <a:solidFill>
                  <a:schemeClr val="bg1"/>
                </a:solidFill>
              </a:rPr>
              <a:t>Mesa o banco de trabajo y organizadores</a:t>
            </a:r>
          </a:p>
          <a:p>
            <a:r>
              <a:rPr lang="es-419" dirty="0">
                <a:solidFill>
                  <a:schemeClr val="bg1"/>
                </a:solidFill>
              </a:rPr>
              <a:t>Juegos de llaves varias</a:t>
            </a:r>
          </a:p>
          <a:p>
            <a:r>
              <a:rPr lang="es-419" dirty="0">
                <a:solidFill>
                  <a:schemeClr val="bg1"/>
                </a:solidFill>
              </a:rPr>
              <a:t>Compresor de aire comprimido</a:t>
            </a:r>
          </a:p>
          <a:p>
            <a:r>
              <a:rPr lang="es-419" dirty="0">
                <a:solidFill>
                  <a:schemeClr val="bg1"/>
                </a:solidFill>
              </a:rPr>
              <a:t>Kit de herramientas</a:t>
            </a:r>
          </a:p>
        </p:txBody>
      </p:sp>
      <p:pic>
        <p:nvPicPr>
          <p:cNvPr id="7" name="Audio de WhatsApp 2024-05-21 a las 00.15.58_9c91a6d0">
            <a:hlinkClick r:id="" action="ppaction://media"/>
            <a:extLst>
              <a:ext uri="{FF2B5EF4-FFF2-40B4-BE49-F238E27FC236}">
                <a16:creationId xmlns:a16="http://schemas.microsoft.com/office/drawing/2014/main" id="{316603E1-F0BC-AC8D-5ED5-506CDB092F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71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Tm="2000">
        <p14:vortex dir="r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9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9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nodeType="click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20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63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32" tmFilter="0, 0; 0.125,0.2665; 0.25,0.4; 0.375,0.465; 0.5,0.5;  0.625,0.535; 0.75,0.6; 0.875,0.7335; 1,1">
                                          <p:stCondLst>
                                            <p:cond delay="23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17" tmFilter="0, 0; 0.125,0.2665; 0.25,0.4; 0.375,0.465; 0.5,0.5;  0.625,0.535; 0.75,0.6; 0.875,0.7335; 1,1">
                                          <p:stCondLst>
                                            <p:cond delay="463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7" tmFilter="0, 0; 0.125,0.2665; 0.25,0.4; 0.375,0.465; 0.5,0.5;  0.625,0.535; 0.75,0.6; 0.875,0.7335; 1,1">
                                          <p:stCondLst>
                                            <p:cond delay="58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1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58" decel="50000">
                                          <p:stCondLst>
                                            <p:cond delay="237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">
                                          <p:stCondLst>
                                            <p:cond delay="46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58" decel="50000">
                                          <p:stCondLst>
                                            <p:cond delay="4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1">
                                          <p:stCondLst>
                                            <p:cond delay="575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58" decel="50000">
                                          <p:stCondLst>
                                            <p:cond delay="583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1">
                                          <p:stCondLst>
                                            <p:cond delay="63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58" decel="50000">
                                          <p:stCondLst>
                                            <p:cond delay="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nodeType="click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84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1" presetClass="entr" presetSubtype="0" fill="hold" grpId="0" nodeType="click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1" presetClass="entr" presetSubtype="1" fill="hold" nodeType="clickEffect">
                                  <p:stCondLst>
                                    <p:cond delay="98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nodeType="clickEffect">
                                  <p:stCondLst>
                                    <p:cond delay="103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107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grpId="0" nodeType="clickEffect">
                                  <p:stCondLst>
                                    <p:cond delay="111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4" presetClass="entr" presetSubtype="10" fill="hold" grpId="0" nodeType="click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9296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 uiExpand="1" build="p"/>
      <p:bldP spid="9" grpId="0" animBg="1"/>
      <p:bldP spid="13" grpId="0"/>
      <p:bldP spid="15" grpId="0" animBg="1"/>
      <p:bldP spid="19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200</Words>
  <Application>Microsoft Office PowerPoint</Application>
  <PresentationFormat>Presentación en pantalla (4:3)</PresentationFormat>
  <Paragraphs>25</Paragraphs>
  <Slides>1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4" baseType="lpstr">
      <vt:lpstr>Arial</vt:lpstr>
      <vt:lpstr>Calibri</vt:lpstr>
      <vt:lpstr>Tema de Office</vt:lpstr>
      <vt:lpstr>Talleres de Minería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Talleres de Minería</dc:title>
  <dc:creator>Secundaria</dc:creator>
  <cp:lastModifiedBy>Maximo Cabrera</cp:lastModifiedBy>
  <cp:revision>34</cp:revision>
  <dcterms:created xsi:type="dcterms:W3CDTF">2024-05-06T20:23:05Z</dcterms:created>
  <dcterms:modified xsi:type="dcterms:W3CDTF">2024-05-21T18:44:19Z</dcterms:modified>
</cp:coreProperties>
</file>