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E2F27-9021-4CBD-A8BF-7F64C087CC81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F5CC1-4CE7-439A-8945-3247EC9775D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807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5CC1-4CE7-439A-8945-3247EC9775D8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426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064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602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960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819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847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953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350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7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605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898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D3E4-47AF-4CDB-9914-F66252369AA4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905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7D3E4-47AF-4CDB-9914-F66252369AA4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25236-33A7-4B00-A773-6ACFDF6A50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462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jpeg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microsoft.com/office/2007/relationships/media" Target="../media/media1.mp3"/><Relationship Id="rId16" Type="http://schemas.openxmlformats.org/officeDocument/2006/relationships/image" Target="../media/image12.gif"/><Relationship Id="rId20" Type="http://schemas.openxmlformats.org/officeDocument/2006/relationships/image" Target="../media/image16.gif"/><Relationship Id="rId1" Type="http://schemas.openxmlformats.org/officeDocument/2006/relationships/audio" Target="NULL" TargetMode="External"/><Relationship Id="rId6" Type="http://schemas.openxmlformats.org/officeDocument/2006/relationships/image" Target="../media/image2.gif"/><Relationship Id="rId11" Type="http://schemas.openxmlformats.org/officeDocument/2006/relationships/image" Target="../media/image7.png"/><Relationship Id="rId24" Type="http://schemas.openxmlformats.org/officeDocument/2006/relationships/image" Target="../media/image20.gif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image" Target="../media/image19.jpeg"/><Relationship Id="rId10" Type="http://schemas.openxmlformats.org/officeDocument/2006/relationships/image" Target="../media/image6.png"/><Relationship Id="rId19" Type="http://schemas.openxmlformats.org/officeDocument/2006/relationships/image" Target="../media/image1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9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684584" y="0"/>
            <a:ext cx="10585176" cy="1874689"/>
          </a:xfrm>
        </p:spPr>
        <p:txBody>
          <a:bodyPr>
            <a:normAutofit/>
          </a:bodyPr>
          <a:lstStyle/>
          <a:p>
            <a:r>
              <a:rPr lang="es-MX" sz="4800" dirty="0" err="1" smtClean="0">
                <a:solidFill>
                  <a:schemeClr val="bg1"/>
                </a:solidFill>
                <a:latin typeface="Algerian" pitchFamily="82" charset="0"/>
              </a:rPr>
              <a:t>TALLERes</a:t>
            </a:r>
            <a:r>
              <a:rPr lang="es-MX" sz="4800" dirty="0" smtClean="0">
                <a:solidFill>
                  <a:schemeClr val="bg1"/>
                </a:solidFill>
                <a:latin typeface="Algerian" pitchFamily="82" charset="0"/>
              </a:rPr>
              <a:t> DE MINERIA </a:t>
            </a:r>
            <a:endParaRPr lang="es-AR" sz="48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1581720"/>
            <a:ext cx="8748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Berlin Sans FB Demi" pitchFamily="34" charset="0"/>
              </a:rPr>
              <a:t>Nombre: Aleya </a:t>
            </a:r>
            <a:r>
              <a:rPr lang="es-MX" sz="3600" dirty="0" err="1" smtClean="0">
                <a:solidFill>
                  <a:schemeClr val="bg1"/>
                </a:solidFill>
                <a:latin typeface="Berlin Sans FB Demi" pitchFamily="34" charset="0"/>
              </a:rPr>
              <a:t>Corica</a:t>
            </a:r>
            <a:endParaRPr lang="es-MX" sz="3600" dirty="0" smtClean="0">
              <a:solidFill>
                <a:schemeClr val="bg1"/>
              </a:solidFill>
              <a:latin typeface="Berlin Sans FB Demi" pitchFamily="34" charset="0"/>
            </a:endParaRPr>
          </a:p>
          <a:p>
            <a:r>
              <a:rPr lang="es-MX" sz="3600" dirty="0" smtClean="0">
                <a:solidFill>
                  <a:schemeClr val="bg1"/>
                </a:solidFill>
                <a:latin typeface="Berlin Sans FB Demi" pitchFamily="34" charset="0"/>
              </a:rPr>
              <a:t>1ª 2024</a:t>
            </a:r>
          </a:p>
          <a:p>
            <a:r>
              <a:rPr lang="es-MX" sz="3600" dirty="0" smtClean="0">
                <a:solidFill>
                  <a:schemeClr val="bg1"/>
                </a:solidFill>
                <a:latin typeface="Berlin Sans FB Demi" pitchFamily="34" charset="0"/>
              </a:rPr>
              <a:t>Profesora : Andrea Gómez </a:t>
            </a:r>
            <a:endParaRPr lang="es-AR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AutoShape 2" descr="Estimada Familia: Buenos días!... - Colegio Del Prado SJ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1405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69586" y="3837353"/>
            <a:ext cx="871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INFORMATICA                     ELECTRICIDAD                HERRAMIENTAS UNIVERSAL </a:t>
            </a:r>
            <a:endParaRPr lang="es-AR" dirty="0"/>
          </a:p>
        </p:txBody>
      </p:sp>
      <p:pic>
        <p:nvPicPr>
          <p:cNvPr id="1035" name="Picture 11" descr="Carpintero, gif animado. | Gracioso gif, Caras sonrientes animadas,  Imagenes animada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70" y="3952421"/>
            <a:ext cx="2693710" cy="269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Gifs Animados de Informaticos | Imagenes animadas, Emoticones de whatsapp,  Imagenes de chistes gracioso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158372"/>
            <a:ext cx="211715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5" descr="Imagenes animadas de Electricidad, Gifs animados de Ciencias &gt; Electricid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AutoShape 17" descr="Imagenes animadas de Electricidad, Gifs animados de Ciencias &gt; Electricida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AutoShape 19" descr="Imagenes animadas de Electricidad, Gifs animados de Ciencias &gt; Electricida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45" name="Picture 21" descr="Imagenes animadas de Electricidad, Gifs animados de Ciencias &gt; Electricida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70" y="4390137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Mineros de Bitcoin estarían &quot;en el límite&quot; antes del halvi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AutoShape 4" descr="Mineros de Bitcoin estarían &quot;en el límite&quot; antes del halvi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AutoShape 6" descr="Mineros de Bitcoin estarían &quot;en el límite&quot; antes del halvi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AutoShape 8" descr="Mineros de Bitcoin estarían &quot;en el límite&quot; antes del halvi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AutoShape 10" descr="Mineros de Bitcoin estarían &quot;en el límite&quot; antes del halvin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68" y="-59197"/>
            <a:ext cx="9134832" cy="682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197"/>
            <a:ext cx="9144000" cy="687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06" y="-67880"/>
            <a:ext cx="9243352" cy="683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116" y="-79016"/>
            <a:ext cx="9804695" cy="687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231197" y="465138"/>
            <a:ext cx="8440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        </a:t>
            </a:r>
            <a:r>
              <a:rPr lang="es-MX" sz="3600" dirty="0" smtClean="0">
                <a:latin typeface="Bodoni MT Black" pitchFamily="18" charset="0"/>
              </a:rPr>
              <a:t>TALLER DE HERRAMIENTA</a:t>
            </a:r>
            <a:endParaRPr lang="es-AR" sz="3600" dirty="0">
              <a:latin typeface="Bodoni MT Black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699792" y="107473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Berlin Sans FB Demi" pitchFamily="34" charset="0"/>
              </a:rPr>
              <a:t>Profesor: </a:t>
            </a:r>
            <a:r>
              <a:rPr lang="es-MX" dirty="0" err="1" smtClean="0">
                <a:latin typeface="Berlin Sans FB Demi" pitchFamily="34" charset="0"/>
              </a:rPr>
              <a:t>Matias</a:t>
            </a:r>
            <a:r>
              <a:rPr lang="es-MX" dirty="0">
                <a:latin typeface="Berlin Sans FB Demi" pitchFamily="34" charset="0"/>
              </a:rPr>
              <a:t> </a:t>
            </a:r>
            <a:r>
              <a:rPr lang="es-MX" dirty="0" smtClean="0">
                <a:latin typeface="Berlin Sans FB Demi" pitchFamily="34" charset="0"/>
              </a:rPr>
              <a:t> </a:t>
            </a:r>
            <a:r>
              <a:rPr lang="es-MX" dirty="0" err="1" smtClean="0">
                <a:latin typeface="Berlin Sans FB Demi" pitchFamily="34" charset="0"/>
              </a:rPr>
              <a:t>ariza</a:t>
            </a:r>
            <a:r>
              <a:rPr lang="es-MX" dirty="0" smtClean="0">
                <a:latin typeface="Berlin Sans FB Demi" pitchFamily="34" charset="0"/>
              </a:rPr>
              <a:t> </a:t>
            </a:r>
            <a:endParaRPr lang="es-AR" dirty="0">
              <a:latin typeface="Berlin Sans FB Dem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380977" y="1444069"/>
            <a:ext cx="711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 Black" pitchFamily="34" charset="0"/>
              </a:rPr>
              <a:t>¿Qué se trabaja en el taller de herramientas?</a:t>
            </a:r>
            <a:endParaRPr lang="es-AR" dirty="0">
              <a:latin typeface="Arial Black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-380977" y="1813401"/>
            <a:ext cx="70412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latin typeface="Arial Black" pitchFamily="34" charset="0"/>
              </a:rPr>
              <a:t>La herramienta  de taller esta compuesta por todos los </a:t>
            </a:r>
          </a:p>
          <a:p>
            <a:r>
              <a:rPr lang="es-MX" sz="2400" dirty="0" smtClean="0">
                <a:latin typeface="Arial Black" pitchFamily="34" charset="0"/>
              </a:rPr>
              <a:t>Los productos que componen talleres o puestos de trabajo compuesto por  herramientas  electicas ,  herramientas neumáticas y herramientas </a:t>
            </a:r>
            <a:r>
              <a:rPr lang="es-MX" sz="2400" dirty="0" err="1" smtClean="0">
                <a:latin typeface="Arial Black" pitchFamily="34" charset="0"/>
              </a:rPr>
              <a:t>hidrulicas</a:t>
            </a:r>
            <a:r>
              <a:rPr lang="es-MX" sz="2400" dirty="0" smtClean="0">
                <a:latin typeface="Arial Black" pitchFamily="34" charset="0"/>
              </a:rPr>
              <a:t> </a:t>
            </a:r>
            <a:endParaRPr lang="es-AR" sz="2400" dirty="0">
              <a:latin typeface="Arial Black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764" y="4586484"/>
            <a:ext cx="2689554" cy="225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70" y="4548021"/>
            <a:ext cx="3063358" cy="229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828" y="4510259"/>
            <a:ext cx="3361108" cy="233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ERRAMIENTAS INDISPENSABLES EN EL HOGAR - FERRETERIA EDIFICA CANDELARIA (V)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04" y="959125"/>
            <a:ext cx="27717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462" y="-120857"/>
            <a:ext cx="9859908" cy="690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-380977" y="173003"/>
            <a:ext cx="8531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</a:t>
            </a:r>
            <a:r>
              <a:rPr lang="es-MX" sz="4000" dirty="0" smtClean="0">
                <a:latin typeface="Algerian" pitchFamily="82" charset="0"/>
              </a:rPr>
              <a:t>TALLER DE ELECTRICIDAD </a:t>
            </a:r>
            <a:endParaRPr lang="es-AR" sz="4000" dirty="0">
              <a:latin typeface="Algerian" pitchFamily="82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555763" y="763699"/>
            <a:ext cx="345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 Black" pitchFamily="34" charset="0"/>
              </a:rPr>
              <a:t>Profesor: Roberto mas </a:t>
            </a:r>
            <a:endParaRPr lang="es-AR" dirty="0">
              <a:latin typeface="Arial Black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-684262" y="1444069"/>
            <a:ext cx="66611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En este taller se realiza diferentes tareas, relacionadas al estudio de la energía eléctrica, su transformación, aprovechamiento, manejo y cuidados con la misma. Se desarrollan técnicas lectura de planos y de construcción de diversos circuitos</a:t>
            </a:r>
            <a:endParaRPr lang="es-AR" sz="240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115" y="3837352"/>
            <a:ext cx="3175631" cy="300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d:\Users\Secundario\Downloads\WhatsApp Image 2024-05-14 at 15.17.32.jpe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62" y="3952421"/>
            <a:ext cx="4051707" cy="280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LECTRICIDAD: 2016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44" y="1379538"/>
            <a:ext cx="3112672" cy="232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ondo De Moda Rosa Pastel, Sin Costura, Rosa Rosada, Lustroso Imagen de  Fondo Para Descarga Gratuita - Pngtree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671" y="2484"/>
            <a:ext cx="9859907" cy="69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-180527" y="20397"/>
            <a:ext cx="8852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Algerian" pitchFamily="82" charset="0"/>
              </a:rPr>
              <a:t>TALLER DE laboratorio INFORMATICA </a:t>
            </a:r>
            <a:endParaRPr lang="es-AR" sz="3200" dirty="0">
              <a:latin typeface="Algerian" pitchFamily="82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2123729" y="868224"/>
            <a:ext cx="388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 Black" pitchFamily="34" charset="0"/>
              </a:rPr>
              <a:t>Profesora: Andrea Gómez </a:t>
            </a:r>
            <a:endParaRPr lang="es-AR" dirty="0">
              <a:latin typeface="Arial Black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-476073" y="1344363"/>
            <a:ext cx="71837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 se trabajan desde las destrezas básicas y necesarias para el uso del ratón y teclado hasta el manejo de las herramientas y opciones que ofrecen los diferentes programas de Windows</a:t>
            </a:r>
            <a:r>
              <a:rPr lang="es-MX" sz="2800" dirty="0" smtClean="0"/>
              <a:t>.</a:t>
            </a:r>
          </a:p>
          <a:p>
            <a:r>
              <a:rPr lang="es-MX" sz="2800" dirty="0" smtClean="0"/>
              <a:t>Tan bien utilizamos programas y aplicaciones como </a:t>
            </a:r>
            <a:r>
              <a:rPr lang="es-MX" sz="2800" dirty="0" err="1" smtClean="0"/>
              <a:t>P</a:t>
            </a:r>
            <a:r>
              <a:rPr lang="es-MX" sz="2800" dirty="0" err="1" smtClean="0"/>
              <a:t>ower</a:t>
            </a:r>
            <a:r>
              <a:rPr lang="es-MX" sz="2800" dirty="0" smtClean="0"/>
              <a:t>  </a:t>
            </a:r>
            <a:r>
              <a:rPr lang="es-MX" sz="2800" dirty="0"/>
              <a:t>P</a:t>
            </a:r>
            <a:r>
              <a:rPr lang="es-MX" sz="2800" dirty="0" smtClean="0"/>
              <a:t>oint </a:t>
            </a:r>
            <a:r>
              <a:rPr lang="es-MX" sz="2800" dirty="0" smtClean="0"/>
              <a:t>,</a:t>
            </a:r>
            <a:r>
              <a:rPr lang="es-MX" sz="2800" dirty="0" err="1" smtClean="0"/>
              <a:t>worl</a:t>
            </a:r>
            <a:r>
              <a:rPr lang="es-MX" sz="2800" dirty="0" smtClean="0"/>
              <a:t> </a:t>
            </a:r>
            <a:endParaRPr lang="es-AR" sz="2800" dirty="0"/>
          </a:p>
        </p:txBody>
      </p:sp>
      <p:pic>
        <p:nvPicPr>
          <p:cNvPr id="1024" name="Picture 16" descr="d:\Users\Secundario\Downloads\WhatsApp Image 2024-05-14 at 15.17.33 (3).jpe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51" y="3612046"/>
            <a:ext cx="2863994" cy="314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Users\Secundario\Downloads\WhatsApp Image 2024-05-14 at 15.17.33 (4).jpe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68" y="4063044"/>
            <a:ext cx="2590400" cy="270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La Tecnologia Gif - Geno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084" y="1133031"/>
            <a:ext cx="2871310" cy="23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Y2meta.app - Música De Fondo Para Videos Y Presentaciones Corporativas I Deeper por e-soundtrax (128 kbps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119.6336"/>
                  <p14:fade in="18750" out="10000"/>
                  <p14:bmkLst>
                    <p14:bmk name="Marcador 1" time="0"/>
                  </p14:bmkLst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635980" y="37496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3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4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4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4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4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8750"/>
                            </p:stCondLst>
                            <p:childTnLst>
                              <p:par>
                                <p:cTn id="1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71494" fill="hold"/>
                                        <p:tgtEl>
                                          <p:spTgt spid="10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6792">
                <p:cTn id="13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"/>
                </p:tgtEl>
              </p:cMediaNode>
            </p:audio>
          </p:childTnLst>
        </p:cTn>
      </p:par>
    </p:tnLst>
    <p:bldLst>
      <p:bldP spid="2" grpId="0"/>
      <p:bldP spid="17" grpId="0"/>
      <p:bldP spid="14" grpId="0"/>
      <p:bldP spid="18" grpId="0"/>
      <p:bldP spid="22" grpId="0"/>
      <p:bldP spid="23" grpId="0"/>
      <p:bldP spid="24" grpId="0"/>
      <p:bldP spid="26" grpId="0"/>
      <p:bldP spid="27" grpId="0"/>
      <p:bldP spid="3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133</Words>
  <Application>Microsoft Office PowerPoint</Application>
  <PresentationFormat>Presentación en pantalla (4:3)</PresentationFormat>
  <Paragraphs>18</Paragraphs>
  <Slides>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MINERIA</dc:title>
  <dc:creator>Secundario</dc:creator>
  <cp:lastModifiedBy>Secundario</cp:lastModifiedBy>
  <cp:revision>41</cp:revision>
  <dcterms:created xsi:type="dcterms:W3CDTF">2024-05-06T20:03:14Z</dcterms:created>
  <dcterms:modified xsi:type="dcterms:W3CDTF">2024-05-21T18:58:50Z</dcterms:modified>
</cp:coreProperties>
</file>