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73665" autoAdjust="0"/>
  </p:normalViewPr>
  <p:slideViewPr>
    <p:cSldViewPr>
      <p:cViewPr>
        <p:scale>
          <a:sx n="70" d="100"/>
          <a:sy n="70" d="100"/>
        </p:scale>
        <p:origin x="-20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275B6-35D8-4022-BCFD-69999B658A5B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DE01-455F-40B8-B49E-C18703B3BF8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354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VOY</a:t>
            </a:r>
            <a:r>
              <a:rPr lang="es-MX" baseline="0" dirty="0" smtClean="0"/>
              <a:t> A RENDIR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DE01-455F-40B8-B49E-C18703B3BF81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418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801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947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692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790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98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4977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99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99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650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844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53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0D15-6DAB-4C8A-97C5-600CB94343D6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B88-074A-4A3D-B021-4A03092171F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94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-16171" y="-1634"/>
            <a:ext cx="9160171" cy="6859634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+mn-lt"/>
              </a:rPr>
              <a:t>TALLERES DE MINERIA</a:t>
            </a:r>
            <a:br>
              <a:rPr lang="es-AR" dirty="0" smtClean="0">
                <a:solidFill>
                  <a:schemeClr val="bg1"/>
                </a:solidFill>
                <a:latin typeface="+mn-lt"/>
              </a:rPr>
            </a:br>
            <a:r>
              <a:rPr lang="es-AR" dirty="0" smtClean="0">
                <a:solidFill>
                  <a:schemeClr val="bg1"/>
                </a:solidFill>
                <a:latin typeface="+mn-lt"/>
              </a:rPr>
              <a:t>laboratorio de informática</a:t>
            </a:r>
            <a:br>
              <a:rPr lang="es-AR" dirty="0" smtClean="0">
                <a:solidFill>
                  <a:schemeClr val="bg1"/>
                </a:solidFill>
                <a:latin typeface="+mn-lt"/>
              </a:rPr>
            </a:br>
            <a:r>
              <a:rPr lang="es-AR" dirty="0" smtClean="0">
                <a:solidFill>
                  <a:schemeClr val="bg1"/>
                </a:solidFill>
                <a:latin typeface="+mn-lt"/>
              </a:rPr>
              <a:t>nombre: German </a:t>
            </a:r>
            <a:r>
              <a:rPr lang="es-AR" dirty="0" smtClean="0">
                <a:solidFill>
                  <a:schemeClr val="bg1"/>
                </a:solidFill>
                <a:latin typeface="+mn-lt"/>
              </a:rPr>
              <a:t>Díaz</a:t>
            </a:r>
            <a:endParaRPr lang="es-A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Y2meta.app - I Don't Want to Set the World On Fire (Instrumental) - The Ink Spots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</Words>
  <Application>Microsoft Office PowerPoint</Application>
  <PresentationFormat>Presentación en pantalla (4:3)</PresentationFormat>
  <Paragraphs>3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laboratorio de informática nombre: German Díaz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24</cp:revision>
  <dcterms:created xsi:type="dcterms:W3CDTF">2024-05-13T19:40:37Z</dcterms:created>
  <dcterms:modified xsi:type="dcterms:W3CDTF">2024-05-21T18:59:29Z</dcterms:modified>
</cp:coreProperties>
</file>