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77" autoAdjust="0"/>
  </p:normalViewPr>
  <p:slideViewPr>
    <p:cSldViewPr>
      <p:cViewPr varScale="1">
        <p:scale>
          <a:sx n="74" d="100"/>
          <a:sy n="74" d="100"/>
        </p:scale>
        <p:origin x="-17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61708-0026-4C87-834D-EA2596513DE8}" type="datetimeFigureOut">
              <a:rPr lang="es-AR" smtClean="0"/>
              <a:t>21/5/2024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324DB5-1DDE-4E40-8387-35D85B7B452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4358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9F27-107B-4EF2-9468-E1DB8423EBE2}" type="datetimeFigureOut">
              <a:rPr lang="es-ES" smtClean="0"/>
              <a:t>21/05/2024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F1B8-0B10-47B5-A217-E8136A450F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63451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9F27-107B-4EF2-9468-E1DB8423EBE2}" type="datetimeFigureOut">
              <a:rPr lang="es-ES" smtClean="0"/>
              <a:t>21/05/2024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F1B8-0B10-47B5-A217-E8136A450F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718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9F27-107B-4EF2-9468-E1DB8423EBE2}" type="datetimeFigureOut">
              <a:rPr lang="es-ES" smtClean="0"/>
              <a:t>21/05/2024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F1B8-0B10-47B5-A217-E8136A450F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153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9F27-107B-4EF2-9468-E1DB8423EBE2}" type="datetimeFigureOut">
              <a:rPr lang="es-ES" smtClean="0"/>
              <a:t>21/05/2024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F1B8-0B10-47B5-A217-E8136A450F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8907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9F27-107B-4EF2-9468-E1DB8423EBE2}" type="datetimeFigureOut">
              <a:rPr lang="es-ES" smtClean="0"/>
              <a:t>21/05/2024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F1B8-0B10-47B5-A217-E8136A450F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809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9F27-107B-4EF2-9468-E1DB8423EBE2}" type="datetimeFigureOut">
              <a:rPr lang="es-ES" smtClean="0"/>
              <a:t>21/05/2024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F1B8-0B10-47B5-A217-E8136A450F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912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9F27-107B-4EF2-9468-E1DB8423EBE2}" type="datetimeFigureOut">
              <a:rPr lang="es-ES" smtClean="0"/>
              <a:t>21/05/2024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F1B8-0B10-47B5-A217-E8136A450F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2189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9F27-107B-4EF2-9468-E1DB8423EBE2}" type="datetimeFigureOut">
              <a:rPr lang="es-ES" smtClean="0"/>
              <a:t>21/05/2024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F1B8-0B10-47B5-A217-E8136A450F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35302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9F27-107B-4EF2-9468-E1DB8423EBE2}" type="datetimeFigureOut">
              <a:rPr lang="es-ES" smtClean="0"/>
              <a:t>21/05/2024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F1B8-0B10-47B5-A217-E8136A450F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514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9F27-107B-4EF2-9468-E1DB8423EBE2}" type="datetimeFigureOut">
              <a:rPr lang="es-ES" smtClean="0"/>
              <a:t>21/05/2024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F1B8-0B10-47B5-A217-E8136A450F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680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99F27-107B-4EF2-9468-E1DB8423EBE2}" type="datetimeFigureOut">
              <a:rPr lang="es-ES" smtClean="0"/>
              <a:t>21/05/2024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CF1B8-0B10-47B5-A217-E8136A450F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6355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99F27-107B-4EF2-9468-E1DB8423EBE2}" type="datetimeFigureOut">
              <a:rPr lang="es-ES" smtClean="0"/>
              <a:t>21/05/2024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CF1B8-0B10-47B5-A217-E8136A450F2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265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307255"/>
            <a:ext cx="8229600" cy="1143000"/>
          </a:xfrm>
        </p:spPr>
        <p:txBody>
          <a:bodyPr/>
          <a:lstStyle/>
          <a:p>
            <a:r>
              <a:rPr lang="es-MX" dirty="0" smtClean="0">
                <a:solidFill>
                  <a:schemeClr val="accent3">
                    <a:lumMod val="75000"/>
                  </a:schemeClr>
                </a:solidFill>
              </a:rPr>
              <a:t>TALLERES DE MINERIA</a:t>
            </a:r>
            <a:endParaRPr lang="es-E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idx="1"/>
          </p:nvPr>
        </p:nvSpPr>
        <p:spPr>
          <a:xfrm>
            <a:off x="251520" y="145025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i="1" dirty="0" smtClean="0">
                <a:solidFill>
                  <a:schemeClr val="bg1"/>
                </a:solidFill>
              </a:rPr>
              <a:t>                 Laboratorio de informática</a:t>
            </a:r>
          </a:p>
          <a:p>
            <a:pPr marL="0" indent="0">
              <a:buNone/>
            </a:pPr>
            <a:r>
              <a:rPr lang="es-MX" i="1" dirty="0" smtClean="0">
                <a:solidFill>
                  <a:schemeClr val="bg1"/>
                </a:solidFill>
              </a:rPr>
              <a:t>         Nombre y apellido : Dylan Brizuela</a:t>
            </a:r>
          </a:p>
          <a:p>
            <a:pPr marL="0" indent="0">
              <a:buNone/>
            </a:pPr>
            <a:r>
              <a:rPr lang="es-MX" i="1" dirty="0" smtClean="0">
                <a:solidFill>
                  <a:schemeClr val="bg1"/>
                </a:solidFill>
              </a:rPr>
              <a:t>             Profe: Andrea Gómez    1° «A»</a:t>
            </a:r>
          </a:p>
          <a:p>
            <a:pPr marL="0" indent="0">
              <a:buNone/>
            </a:pPr>
            <a:r>
              <a:rPr lang="es-MX" i="1" dirty="0" smtClean="0">
                <a:solidFill>
                  <a:schemeClr val="bg1"/>
                </a:solidFill>
              </a:rPr>
              <a:t>                                   2024</a:t>
            </a:r>
          </a:p>
          <a:p>
            <a:pPr marL="0" indent="0">
              <a:buNone/>
            </a:pPr>
            <a:r>
              <a:rPr lang="es-MX" i="1" dirty="0" smtClean="0">
                <a:solidFill>
                  <a:schemeClr val="bg1"/>
                </a:solidFill>
              </a:rPr>
              <a:t>   Informática     Electricidad      Herramienta      </a:t>
            </a:r>
          </a:p>
          <a:p>
            <a:pPr marL="0" indent="0">
              <a:buNone/>
            </a:pPr>
            <a:r>
              <a:rPr lang="es-MX" i="1" dirty="0" smtClean="0">
                <a:solidFill>
                  <a:schemeClr val="bg1"/>
                </a:solidFill>
              </a:rPr>
              <a:t>           </a:t>
            </a:r>
          </a:p>
          <a:p>
            <a:pPr marL="0" indent="0">
              <a:buNone/>
            </a:pPr>
            <a:endParaRPr lang="es-MX" i="1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23" y="620688"/>
            <a:ext cx="1711077" cy="165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Energía La Bombilla De Luz - GIF gratis en Pixabay - Pixaba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040" y="3789040"/>
            <a:ext cx="31432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Gifs Animados de Informaticos | Imagenes animadas, Emoticones de whatsapp,  Imagenes de chistes gracioso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8" y="4453285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nes animadas de Herramientas, Gifs animados de Casa, Jardin &gt;  Herramienta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06655"/>
            <a:ext cx="155257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¿Qué es el taller de Electricidad? En este taller se realiza diferentes tareas, relacionadas al estudio de la energía eléctrica, su transformación, aprovechamiento, manejo y cuidados con la misma.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79512" y="188640"/>
            <a:ext cx="835292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                                                             </a:t>
            </a:r>
            <a:r>
              <a:rPr lang="es-MX" sz="32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Taller de electricidad</a:t>
            </a:r>
          </a:p>
          <a:p>
            <a:endParaRPr lang="es-MX" dirty="0"/>
          </a:p>
          <a:p>
            <a:r>
              <a:rPr lang="es-419" sz="2400" dirty="0"/>
              <a:t>¿Qué es el taller de Electricidad</a:t>
            </a:r>
            <a:r>
              <a:rPr lang="es-419" sz="2400" dirty="0" smtClean="0"/>
              <a:t>?</a:t>
            </a:r>
          </a:p>
          <a:p>
            <a:r>
              <a:rPr lang="es-419" dirty="0" smtClean="0"/>
              <a:t> </a:t>
            </a:r>
            <a:r>
              <a:rPr lang="es-419" sz="2400" dirty="0"/>
              <a:t>En este taller se realiza diferentes tareas, relacionadas al estudio de la energía eléctrica, su transformación, aprovechamiento, manejo y cuidados con la misma.</a:t>
            </a:r>
            <a:endParaRPr lang="es-MX" sz="2400" dirty="0" smtClean="0"/>
          </a:p>
          <a:p>
            <a:endParaRPr lang="es-MX" sz="2400" dirty="0" smtClean="0"/>
          </a:p>
          <a:p>
            <a:endParaRPr lang="es-MX" sz="24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7" y="2564904"/>
            <a:ext cx="3574786" cy="268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925" y="2531452"/>
            <a:ext cx="3663989" cy="2747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MX" sz="2400" dirty="0" smtClean="0">
                <a:solidFill>
                  <a:schemeClr val="accent4">
                    <a:lumMod val="75000"/>
                  </a:schemeClr>
                </a:solidFill>
              </a:rPr>
              <a:t>Taller  de Herramientas</a:t>
            </a:r>
            <a:endParaRPr lang="es-MX" sz="2400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¿Qué se trabaja en el taller de Herramientas?</a:t>
            </a:r>
          </a:p>
          <a:p>
            <a:pPr algn="ctr"/>
            <a:r>
              <a:rPr lang="es-MX" sz="2400" dirty="0" smtClean="0">
                <a:solidFill>
                  <a:schemeClr val="tx1"/>
                </a:solidFill>
              </a:rPr>
              <a:t>Se trabaja </a:t>
            </a:r>
            <a:endParaRPr lang="es-E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46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animBg="1"/>
      <p:bldP spid="12" grpId="0"/>
      <p:bldP spid="15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123</Words>
  <Application>Microsoft Office PowerPoint</Application>
  <PresentationFormat>Presentación en pantalla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TALLERES DE MINERIA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Secundario</dc:creator>
  <cp:lastModifiedBy>Secundario</cp:lastModifiedBy>
  <cp:revision>31</cp:revision>
  <dcterms:created xsi:type="dcterms:W3CDTF">2024-05-06T20:26:20Z</dcterms:created>
  <dcterms:modified xsi:type="dcterms:W3CDTF">2024-05-21T19:01:11Z</dcterms:modified>
</cp:coreProperties>
</file>