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1" r:id="rId3"/>
    <p:sldId id="262" r:id="rId4"/>
    <p:sldId id="259" r:id="rId5"/>
    <p:sldId id="260" r:id="rId6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>
      <p:cViewPr varScale="1">
        <p:scale>
          <a:sx n="69" d="100"/>
          <a:sy n="69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756C061-4E91-434A-B430-544CA3C2FD6A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5C1887E-977E-427A-9E1C-2A1042B0E31A}" type="slidenum">
              <a:rPr lang="es-AR" smtClean="0"/>
              <a:t>‹Nº›</a:t>
            </a:fld>
            <a:endParaRPr lang="es-AR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56C061-4E91-434A-B430-544CA3C2FD6A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C1887E-977E-427A-9E1C-2A1042B0E31A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56C061-4E91-434A-B430-544CA3C2FD6A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C1887E-977E-427A-9E1C-2A1042B0E31A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56C061-4E91-434A-B430-544CA3C2FD6A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C1887E-977E-427A-9E1C-2A1042B0E31A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756C061-4E91-434A-B430-544CA3C2FD6A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5C1887E-977E-427A-9E1C-2A1042B0E31A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56C061-4E91-434A-B430-544CA3C2FD6A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5C1887E-977E-427A-9E1C-2A1042B0E31A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56C061-4E91-434A-B430-544CA3C2FD6A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5C1887E-977E-427A-9E1C-2A1042B0E31A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56C061-4E91-434A-B430-544CA3C2FD6A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C1887E-977E-427A-9E1C-2A1042B0E31A}" type="slidenum">
              <a:rPr lang="es-AR" smtClean="0"/>
              <a:t>‹Nº›</a:t>
            </a:fld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56C061-4E91-434A-B430-544CA3C2FD6A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C1887E-977E-427A-9E1C-2A1042B0E31A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756C061-4E91-434A-B430-544CA3C2FD6A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5C1887E-977E-427A-9E1C-2A1042B0E31A}" type="slidenum">
              <a:rPr lang="es-AR" smtClean="0"/>
              <a:t>‹Nº›</a:t>
            </a:fld>
            <a:endParaRPr lang="es-AR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s-E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756C061-4E91-434A-B430-544CA3C2FD6A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5C1887E-977E-427A-9E1C-2A1042B0E31A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s-AR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756C061-4E91-434A-B430-544CA3C2FD6A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5C1887E-977E-427A-9E1C-2A1042B0E31A}" type="slidenum">
              <a:rPr lang="es-AR" smtClean="0"/>
              <a:t>‹Nº›</a:t>
            </a:fld>
            <a:endParaRPr lang="es-AR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   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8" name="7 Rectángulo"/>
          <p:cNvSpPr/>
          <p:nvPr/>
        </p:nvSpPr>
        <p:spPr>
          <a:xfrm>
            <a:off x="0" y="0"/>
            <a:ext cx="9036496" cy="685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COLEGIO DEL PRADO       profe   Andrea             21/5/2024</a:t>
            </a:r>
            <a:r>
              <a:rPr lang="es-MX" dirty="0">
                <a:solidFill>
                  <a:srgbClr val="FF0000"/>
                </a:solidFill>
              </a:rPr>
              <a:t> </a:t>
            </a:r>
            <a:endParaRPr lang="es-AR" dirty="0"/>
          </a:p>
        </p:txBody>
      </p:sp>
      <p:sp>
        <p:nvSpPr>
          <p:cNvPr id="26" name="25 Rectángulo"/>
          <p:cNvSpPr/>
          <p:nvPr/>
        </p:nvSpPr>
        <p:spPr>
          <a:xfrm>
            <a:off x="1115904" y="4653136"/>
            <a:ext cx="4740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Laboratorio de </a:t>
            </a:r>
            <a:r>
              <a:rPr lang="es-MX" dirty="0" err="1"/>
              <a:t>Informatica</a:t>
            </a:r>
            <a:endParaRPr lang="es-AR" dirty="0"/>
          </a:p>
        </p:txBody>
      </p:sp>
      <p:pic>
        <p:nvPicPr>
          <p:cNvPr id="27" name="Y2meta.app - DILLOM - LA PRIMERA (Audio Oficial)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3407" y="1752600"/>
            <a:ext cx="609600" cy="609600"/>
          </a:xfrm>
          <a:prstGeom prst="rect">
            <a:avLst/>
          </a:prstGeom>
        </p:spPr>
      </p:pic>
      <p:sp>
        <p:nvSpPr>
          <p:cNvPr id="25" name="24 Rectángulo"/>
          <p:cNvSpPr/>
          <p:nvPr/>
        </p:nvSpPr>
        <p:spPr>
          <a:xfrm>
            <a:off x="2609850" y="876300"/>
            <a:ext cx="2921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err="1">
                <a:latin typeface="Algerian" pitchFamily="82" charset="0"/>
              </a:rPr>
              <a:t>conputasion</a:t>
            </a:r>
            <a:endParaRPr lang="es-AR" dirty="0">
              <a:latin typeface="Algerian" pitchFamily="82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4157215" y="4180755"/>
            <a:ext cx="2762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Talleres  de </a:t>
            </a:r>
            <a:r>
              <a:rPr lang="es-MX" dirty="0" err="1"/>
              <a:t>Mineria</a:t>
            </a:r>
            <a:r>
              <a:rPr lang="es-MX" dirty="0"/>
              <a:t>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9911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21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Picture 21" descr="De freak a superhéroe; el día a día de un informático contado en gifs -  Blog Talentotec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7" y="3515104"/>
            <a:ext cx="3810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307" y="3182357"/>
            <a:ext cx="5364087" cy="378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286000" y="213633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Un informático es un profesional que utiliza los ordenadores y su software asociado para resolver problemas. Pueden trabajar en una gran variedad de sectores, como la sanidad, la administración o la educación. Los informáticos suelen tener una licenciatura en informática o en un campo relacionado.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6481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Rectángulo"/>
          <p:cNvSpPr/>
          <p:nvPr/>
        </p:nvSpPr>
        <p:spPr>
          <a:xfrm>
            <a:off x="2286000" y="213633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los electricistas instalan y reparan cables, cableado, contadores, aparatos de maniobra, conductos de metal (cables), instalaciones eléctricas y equipamientos tanto en los edificios nuevos como en edificios antiguos. Usan dibujos técnicos y planos que muestran las áreas de la construcción que necesitan electricidad. herramientas</a:t>
            </a:r>
            <a:endParaRPr lang="es-AR" dirty="0"/>
          </a:p>
        </p:txBody>
      </p:sp>
      <p:pic>
        <p:nvPicPr>
          <p:cNvPr id="5" name="Picture 23" descr="Electricidad GIF - Encontrar en GIF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" y="125924"/>
            <a:ext cx="453462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1" y="2456687"/>
            <a:ext cx="4615770" cy="375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35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47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4" y="155430"/>
            <a:ext cx="3765942" cy="194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4" y="2216705"/>
            <a:ext cx="4116906" cy="342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Las herramientas se usan para realizar trabajos, por ejemplo, de construcción, mantenimiento y reparaciones. Al agregar una herramienta a un almacén, puede indicar que la herramienta está almacenada en esta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984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undición">
  <a:themeElements>
    <a:clrScheme name="Fundición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undición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undició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287</TotalTime>
  <Words>71</Words>
  <Application>Microsoft Office PowerPoint</Application>
  <PresentationFormat>Presentación en pantalla (4:3)</PresentationFormat>
  <Paragraphs>8</Paragraphs>
  <Slides>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Fundición</vt:lpstr>
      <vt:lpstr>   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 de informatica</dc:title>
  <dc:creator>Secundario</dc:creator>
  <cp:lastModifiedBy>Secundario</cp:lastModifiedBy>
  <cp:revision>27</cp:revision>
  <dcterms:created xsi:type="dcterms:W3CDTF">2024-05-13T18:57:18Z</dcterms:created>
  <dcterms:modified xsi:type="dcterms:W3CDTF">2024-05-21T18:59:20Z</dcterms:modified>
</cp:coreProperties>
</file>