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EE5B5-0494-4754-B8F6-079D11EF8112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0DEDD-79D6-471B-A228-FBAD18D14F2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956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E0DEDD-79D6-471B-A228-FBAD18D14F2C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085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225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989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17584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6397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324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660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275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644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381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53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362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40000"/>
                <a:satMod val="350000"/>
                <a:alpha val="99000"/>
              </a:schemeClr>
            </a:gs>
            <a:gs pos="50000">
              <a:schemeClr val="bg2">
                <a:tint val="45000"/>
                <a:shade val="99000"/>
                <a:satMod val="35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4B6C9-CC34-4EE2-B2CE-25AFF361C5CB}" type="datetimeFigureOut">
              <a:rPr lang="es-AR" smtClean="0"/>
              <a:t>21/5/2024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B0ABE-FAA3-4F0A-B587-34BE153F89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0948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17" Type="http://schemas.openxmlformats.org/officeDocument/2006/relationships/image" Target="../media/image13.gif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19" Type="http://schemas.openxmlformats.org/officeDocument/2006/relationships/image" Target="../media/image15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bg2">
                <a:tint val="40000"/>
                <a:satMod val="350000"/>
                <a:alpha val="99000"/>
                <a:lumMod val="99000"/>
                <a:lumOff val="1000"/>
              </a:schemeClr>
            </a:gs>
            <a:gs pos="24000">
              <a:schemeClr val="bg2">
                <a:lumMod val="7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43125" y="692696"/>
            <a:ext cx="7164288" cy="1470025"/>
          </a:xfrm>
        </p:spPr>
        <p:txBody>
          <a:bodyPr/>
          <a:lstStyle/>
          <a:p>
            <a:r>
              <a:rPr lang="es-MX" dirty="0" smtClean="0">
                <a:solidFill>
                  <a:schemeClr val="accent4">
                    <a:lumMod val="50000"/>
                  </a:schemeClr>
                </a:solidFill>
              </a:rPr>
              <a:t>  TALLERES DE MINERÍA </a:t>
            </a:r>
            <a:endParaRPr lang="es-AR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80825" y="2226813"/>
            <a:ext cx="6400800" cy="1850259"/>
          </a:xfrm>
        </p:spPr>
        <p:txBody>
          <a:bodyPr>
            <a:normAutofit fontScale="92500" lnSpcReduction="20000"/>
          </a:bodyPr>
          <a:lstStyle/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ÁLUMNA: LUNA SAAVEDRA </a:t>
            </a:r>
          </a:p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CURSO : 1°A</a:t>
            </a:r>
          </a:p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PROFE: ANDREA GOMÉZ</a:t>
            </a:r>
          </a:p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endParaRPr lang="es-A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Imagenes animadas de Electricidad, Gifs animados de Ciencias &gt; Electricida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raulexperimentos: GIFs animados de herramientas de tall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13" y="4219748"/>
            <a:ext cx="3024335" cy="21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Gifs animados de informática | Imagenes con movimiento, Gifs, Informátic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7072"/>
            <a:ext cx="3179068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61" y="28778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24534" y="28778"/>
            <a:ext cx="9408708" cy="6853629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                                            Profesor : ROBERTO MAS  </a:t>
            </a:r>
          </a:p>
          <a:p>
            <a:pPr algn="ctr"/>
            <a:endParaRPr lang="es-MX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s-MX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¿ que se trabaja en la materia electricidad ?  </a:t>
            </a:r>
          </a:p>
          <a:p>
            <a:pPr algn="ctr"/>
            <a:r>
              <a:rPr lang="es-MX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estudio </a:t>
            </a:r>
            <a:r>
              <a:rPr lang="es-MX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de la energía eléctrica, su transformación, aprovechamiento, manejo y cuidados con la misma. </a:t>
            </a:r>
            <a:r>
              <a:rPr lang="es-MX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/>
            <a:endParaRPr lang="es-MX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s-MX" sz="24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endParaRPr lang="es-MX" sz="2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373604" y="199485"/>
            <a:ext cx="69705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Taller electricidad 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2" descr="Los 2 Tipos de Electricidad Principales | Campo eléctrico, Propiedad de la  materia, Electromagnetism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908720"/>
            <a:ext cx="3101920" cy="190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7" descr="blob:https://web.whatsapp.com/c37663eb-b393-4fef-a4f3-5d146b3d9df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58232"/>
            <a:ext cx="3224808" cy="241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219" y="4077072"/>
            <a:ext cx="3944888" cy="234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-27767" y="0"/>
            <a:ext cx="9408708" cy="7029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 profe : </a:t>
            </a:r>
            <a:r>
              <a:rPr lang="es-MX" dirty="0" err="1" smtClean="0"/>
              <a:t>Matias</a:t>
            </a:r>
            <a:r>
              <a:rPr lang="es-MX" dirty="0" smtClean="0"/>
              <a:t> </a:t>
            </a:r>
            <a:r>
              <a:rPr lang="es-MX" dirty="0" err="1" smtClean="0"/>
              <a:t>ariza</a:t>
            </a:r>
            <a:r>
              <a:rPr lang="es-MX" dirty="0" smtClean="0"/>
              <a:t>                                                                                                                                             </a:t>
            </a:r>
          </a:p>
          <a:p>
            <a:pPr algn="ctr"/>
            <a:endParaRPr lang="es-MX" dirty="0"/>
          </a:p>
          <a:p>
            <a:pPr algn="ctr"/>
            <a:r>
              <a:rPr lang="es-MX" dirty="0" smtClean="0"/>
              <a:t>¿Qué se trabaja en Electricidad ?</a:t>
            </a:r>
          </a:p>
          <a:p>
            <a:pPr algn="ctr"/>
            <a:r>
              <a:rPr lang="es-MX" dirty="0"/>
              <a:t>Las </a:t>
            </a:r>
            <a:r>
              <a:rPr lang="es-MX" dirty="0" smtClean="0"/>
              <a:t>herramienta de taller esta compuesta por todos los productos que componen talleres o puestos  de trabajo compuesto </a:t>
            </a:r>
            <a:r>
              <a:rPr lang="es-MX" dirty="0"/>
              <a:t>por </a:t>
            </a:r>
            <a:r>
              <a:rPr lang="es-MX" dirty="0" smtClean="0"/>
              <a:t>herramientas  </a:t>
            </a:r>
            <a:r>
              <a:rPr lang="es-MX" dirty="0" err="1" smtClean="0"/>
              <a:t>electricas</a:t>
            </a:r>
            <a:r>
              <a:rPr lang="es-MX" dirty="0" smtClean="0"/>
              <a:t> </a:t>
            </a:r>
            <a:r>
              <a:rPr lang="es-MX" dirty="0"/>
              <a:t>, Las </a:t>
            </a:r>
            <a:r>
              <a:rPr lang="es-MX" dirty="0" smtClean="0"/>
              <a:t>herramientas  </a:t>
            </a:r>
            <a:r>
              <a:rPr lang="es-MX" dirty="0" err="1" smtClean="0"/>
              <a:t>neumaticvas</a:t>
            </a:r>
            <a:r>
              <a:rPr lang="es-MX" dirty="0" smtClean="0"/>
              <a:t> </a:t>
            </a:r>
            <a:r>
              <a:rPr lang="es-MX" dirty="0"/>
              <a:t>y Las </a:t>
            </a:r>
            <a:r>
              <a:rPr lang="es-MX" dirty="0" smtClean="0"/>
              <a:t>herramientas </a:t>
            </a:r>
            <a:r>
              <a:rPr lang="es-MX" dirty="0" err="1" smtClean="0"/>
              <a:t>idraulicas</a:t>
            </a:r>
            <a:r>
              <a:rPr lang="es-MX" dirty="0" smtClean="0"/>
              <a:t> .     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772774" y="1122815"/>
            <a:ext cx="5094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HERRAMIENTAS  </a:t>
            </a:r>
            <a:endParaRPr lang="es-E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556358"/>
            <a:ext cx="2525961" cy="21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06608"/>
            <a:ext cx="2432720" cy="187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erramienta GIFs - Find &amp; Share on GIPH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83" y="4159665"/>
            <a:ext cx="2906384" cy="270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3821" y="-112027"/>
            <a:ext cx="9408708" cy="703561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¿ que  se trabaja en laboratorio </a:t>
            </a:r>
            <a:r>
              <a:rPr lang="es-MX" dirty="0" err="1" smtClean="0"/>
              <a:t>informatica</a:t>
            </a:r>
            <a:r>
              <a:rPr lang="es-MX" dirty="0" smtClean="0"/>
              <a:t> ? </a:t>
            </a:r>
          </a:p>
          <a:p>
            <a:pPr algn="ctr"/>
            <a:r>
              <a:rPr lang="es-MX" dirty="0" smtClean="0"/>
              <a:t>Se trabaja con la computadora y aprendemos a usar distintos  programa </a:t>
            </a:r>
          </a:p>
          <a:p>
            <a:pPr algn="ctr"/>
            <a:r>
              <a:rPr lang="es-MX" dirty="0" smtClean="0"/>
              <a:t>como </a:t>
            </a:r>
            <a:r>
              <a:rPr lang="es-MX" dirty="0" err="1" smtClean="0"/>
              <a:t>word,power</a:t>
            </a:r>
            <a:r>
              <a:rPr lang="es-MX" dirty="0" smtClean="0"/>
              <a:t>  </a:t>
            </a:r>
            <a:r>
              <a:rPr lang="es-MX" dirty="0" err="1" smtClean="0"/>
              <a:t>point</a:t>
            </a:r>
            <a:r>
              <a:rPr lang="es-MX" dirty="0" smtClean="0"/>
              <a:t> </a:t>
            </a:r>
            <a:r>
              <a:rPr lang="es-MX" dirty="0" smtClean="0"/>
              <a:t>, </a:t>
            </a:r>
            <a:r>
              <a:rPr lang="es-MX" dirty="0" err="1" smtClean="0"/>
              <a:t>etc</a:t>
            </a:r>
            <a:r>
              <a:rPr lang="es-MX" dirty="0" smtClean="0"/>
              <a:t> </a:t>
            </a:r>
          </a:p>
          <a:p>
            <a:pPr algn="ctr"/>
            <a:r>
              <a:rPr lang="es-MX" dirty="0" err="1" smtClean="0"/>
              <a:t>Tambien</a:t>
            </a:r>
            <a:r>
              <a:rPr lang="es-MX" dirty="0" smtClean="0"/>
              <a:t> trabajamos con 5 </a:t>
            </a:r>
            <a:r>
              <a:rPr lang="es-MX" dirty="0" err="1" smtClean="0"/>
              <a:t>practicos</a:t>
            </a:r>
            <a:r>
              <a:rPr lang="es-MX" dirty="0" smtClean="0"/>
              <a:t> diferentes  y una </a:t>
            </a:r>
            <a:r>
              <a:rPr lang="es-MX" dirty="0" err="1" smtClean="0"/>
              <a:t>evaluacion</a:t>
            </a:r>
            <a:r>
              <a:rPr lang="es-MX" dirty="0"/>
              <a:t>.</a:t>
            </a:r>
            <a:endParaRPr lang="es-MX" dirty="0" smtClean="0"/>
          </a:p>
          <a:p>
            <a:pPr algn="ctr"/>
            <a:endParaRPr lang="es-AR" dirty="0"/>
          </a:p>
        </p:txBody>
      </p:sp>
      <p:sp>
        <p:nvSpPr>
          <p:cNvPr id="14" name="13 Rectángulo"/>
          <p:cNvSpPr/>
          <p:nvPr/>
        </p:nvSpPr>
        <p:spPr>
          <a:xfrm>
            <a:off x="750121" y="936928"/>
            <a:ext cx="7140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Laboratorio </a:t>
            </a:r>
            <a:r>
              <a:rPr lang="es-ES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informatica</a:t>
            </a:r>
            <a:r>
              <a:rPr lang="es-E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7" y="4948610"/>
            <a:ext cx="2319809" cy="173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Gifs de Informaticos en el Ordenador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74" y="4111828"/>
            <a:ext cx="3333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069124"/>
            <a:ext cx="2328394" cy="161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Y2meta.app - Música De Fondo Para Videos y Presentaciones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57645" y="158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8" presetClass="entr" presetSubtype="9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3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5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6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6" presetClass="entr" presetSubtype="21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5" grpId="0" animBg="1"/>
      <p:bldP spid="10" grpId="0" animBg="1"/>
      <p:bldP spid="11" grpId="0"/>
      <p:bldP spid="1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</TotalTime>
  <Words>130</Words>
  <Application>Microsoft Office PowerPoint</Application>
  <PresentationFormat>Presentación en pantalla (4:3)</PresentationFormat>
  <Paragraphs>22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  TALLERES DE MINERÍA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Secundaria</cp:lastModifiedBy>
  <cp:revision>41</cp:revision>
  <dcterms:created xsi:type="dcterms:W3CDTF">2024-05-06T20:04:13Z</dcterms:created>
  <dcterms:modified xsi:type="dcterms:W3CDTF">2024-05-21T19:00:03Z</dcterms:modified>
</cp:coreProperties>
</file>