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ecundario" initials="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708" y="-2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commentAuthors" Target="commentAuthors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5-20T15:52:50.729" idx="1">
    <p:pos x="10" y="10"/>
    <p:text/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BD32-5287-411B-95C8-65FBCDC61FD3}" type="datetimeFigureOut">
              <a:rPr lang="es-AR" smtClean="0"/>
              <a:t>21/5/2024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A14AB-3366-42C3-A810-AD05C5133266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940964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BD32-5287-411B-95C8-65FBCDC61FD3}" type="datetimeFigureOut">
              <a:rPr lang="es-AR" smtClean="0"/>
              <a:t>21/5/2024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A14AB-3366-42C3-A810-AD05C5133266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418896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BD32-5287-411B-95C8-65FBCDC61FD3}" type="datetimeFigureOut">
              <a:rPr lang="es-AR" smtClean="0"/>
              <a:t>21/5/2024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A14AB-3366-42C3-A810-AD05C5133266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703982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BD32-5287-411B-95C8-65FBCDC61FD3}" type="datetimeFigureOut">
              <a:rPr lang="es-AR" smtClean="0"/>
              <a:t>21/5/2024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A14AB-3366-42C3-A810-AD05C5133266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682824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BD32-5287-411B-95C8-65FBCDC61FD3}" type="datetimeFigureOut">
              <a:rPr lang="es-AR" smtClean="0"/>
              <a:t>21/5/2024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A14AB-3366-42C3-A810-AD05C5133266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737944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BD32-5287-411B-95C8-65FBCDC61FD3}" type="datetimeFigureOut">
              <a:rPr lang="es-AR" smtClean="0"/>
              <a:t>21/5/2024</a:t>
            </a:fld>
            <a:endParaRPr lang="es-AR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A14AB-3366-42C3-A810-AD05C5133266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005026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BD32-5287-411B-95C8-65FBCDC61FD3}" type="datetimeFigureOut">
              <a:rPr lang="es-AR" smtClean="0"/>
              <a:t>21/5/2024</a:t>
            </a:fld>
            <a:endParaRPr lang="es-AR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A14AB-3366-42C3-A810-AD05C5133266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17874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BD32-5287-411B-95C8-65FBCDC61FD3}" type="datetimeFigureOut">
              <a:rPr lang="es-AR" smtClean="0"/>
              <a:t>21/5/2024</a:t>
            </a:fld>
            <a:endParaRPr lang="es-AR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A14AB-3366-42C3-A810-AD05C5133266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996034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BD32-5287-411B-95C8-65FBCDC61FD3}" type="datetimeFigureOut">
              <a:rPr lang="es-AR" smtClean="0"/>
              <a:t>21/5/2024</a:t>
            </a:fld>
            <a:endParaRPr lang="es-AR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A14AB-3366-42C3-A810-AD05C5133266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711062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BD32-5287-411B-95C8-65FBCDC61FD3}" type="datetimeFigureOut">
              <a:rPr lang="es-AR" smtClean="0"/>
              <a:t>21/5/2024</a:t>
            </a:fld>
            <a:endParaRPr lang="es-AR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A14AB-3366-42C3-A810-AD05C5133266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266754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BD32-5287-411B-95C8-65FBCDC61FD3}" type="datetimeFigureOut">
              <a:rPr lang="es-AR" smtClean="0"/>
              <a:t>21/5/2024</a:t>
            </a:fld>
            <a:endParaRPr lang="es-AR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A14AB-3366-42C3-A810-AD05C5133266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76210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0BD32-5287-411B-95C8-65FBCDC61FD3}" type="datetimeFigureOut">
              <a:rPr lang="es-AR" smtClean="0"/>
              <a:t>21/5/2024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A14AB-3366-42C3-A810-AD05C5133266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2079768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comments" Target="../comments/commen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-1332656" y="-459431"/>
            <a:ext cx="7772400" cy="1470025"/>
          </a:xfrm>
        </p:spPr>
        <p:txBody>
          <a:bodyPr/>
          <a:lstStyle/>
          <a:p>
            <a:r>
              <a:rPr lang="es-MX" dirty="0"/>
              <a:t>Talleres de Minería</a:t>
            </a:r>
            <a:endParaRPr lang="es-AR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-252536" y="692697"/>
            <a:ext cx="9145015" cy="3816424"/>
          </a:xfrm>
        </p:spPr>
        <p:txBody>
          <a:bodyPr>
            <a:normAutofit/>
          </a:bodyPr>
          <a:lstStyle/>
          <a:p>
            <a:r>
              <a:rPr lang="es-MX" dirty="0"/>
              <a:t>Laboratorio de Informática</a:t>
            </a:r>
          </a:p>
          <a:p>
            <a:r>
              <a:rPr lang="es-MX" dirty="0"/>
              <a:t>Profesora: Andrea Gómez</a:t>
            </a:r>
          </a:p>
          <a:p>
            <a:r>
              <a:rPr lang="es-MX" dirty="0"/>
              <a:t>1ª </a:t>
            </a:r>
          </a:p>
          <a:p>
            <a:r>
              <a:rPr lang="es-MX" dirty="0"/>
              <a:t>2024</a:t>
            </a:r>
          </a:p>
          <a:p>
            <a:r>
              <a:rPr lang="es-MX" dirty="0"/>
              <a:t>Alumno: Dante Cabrera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32242" y="476673"/>
            <a:ext cx="2160239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317" y="56721"/>
            <a:ext cx="9569255" cy="6816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0177" y="0"/>
            <a:ext cx="9659037" cy="7101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884" y="0"/>
            <a:ext cx="9715679" cy="7112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229" y="0"/>
            <a:ext cx="9787633" cy="712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188640" y="0"/>
            <a:ext cx="10436245" cy="71173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-29599" y="153214"/>
            <a:ext cx="838321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¡</a:t>
            </a:r>
            <a:r>
              <a:rPr lang="es-MX" dirty="0">
                <a:solidFill>
                  <a:schemeClr val="bg1">
                    <a:lumMod val="95000"/>
                    <a:lumOff val="5000"/>
                  </a:schemeClr>
                </a:solidFill>
              </a:rPr>
              <a:t>¿Qué es el taller de electricidad?</a:t>
            </a:r>
          </a:p>
          <a:p>
            <a:r>
              <a:rPr lang="es-419" dirty="0">
                <a:solidFill>
                  <a:schemeClr val="bg1">
                    <a:lumMod val="95000"/>
                    <a:lumOff val="5000"/>
                  </a:schemeClr>
                </a:solidFill>
              </a:rPr>
              <a:t>Un taller de electricidad es un taller que se dedica a la reparación y mantenimiento de maquinaria, así como de equipos y paratos utilizados para la medición, generación, transmisión, utilización y almacenamiento de energía eléctrica</a:t>
            </a:r>
          </a:p>
          <a:p>
            <a:r>
              <a:rPr lang="es-419" dirty="0">
                <a:solidFill>
                  <a:schemeClr val="bg1">
                    <a:lumMod val="95000"/>
                    <a:lumOff val="5000"/>
                  </a:schemeClr>
                </a:solidFill>
              </a:rPr>
              <a:t>Profesor: Roberto Mas</a:t>
            </a:r>
          </a:p>
          <a:p>
            <a:r>
              <a:rPr lang="es-419" dirty="0">
                <a:solidFill>
                  <a:schemeClr val="bg1">
                    <a:lumMod val="95000"/>
                    <a:lumOff val="5000"/>
                  </a:schemeClr>
                </a:solidFill>
              </a:rPr>
              <a:t>¿Qu</a:t>
            </a:r>
            <a:r>
              <a:rPr lang="es-ES" dirty="0">
                <a:solidFill>
                  <a:schemeClr val="bg1">
                    <a:lumMod val="95000"/>
                    <a:lumOff val="5000"/>
                  </a:schemeClr>
                </a:solidFill>
              </a:rPr>
              <a:t>é</a:t>
            </a:r>
            <a:r>
              <a:rPr lang="es-419" dirty="0">
                <a:solidFill>
                  <a:schemeClr val="bg1">
                    <a:lumMod val="95000"/>
                    <a:lumOff val="5000"/>
                  </a:schemeClr>
                </a:solidFill>
              </a:rPr>
              <a:t> se realiza en el taller de electricidad?</a:t>
            </a:r>
          </a:p>
          <a:p>
            <a:r>
              <a:rPr lang="es-419" dirty="0">
                <a:solidFill>
                  <a:schemeClr val="bg1">
                    <a:lumMod val="95000"/>
                    <a:lumOff val="5000"/>
                  </a:schemeClr>
                </a:solidFill>
              </a:rPr>
              <a:t>En el taller de electricidad se realizan diferentes tareas relacionadas con el estudio de la energía eléctrica, su transformación, aprovechamiento, manejo y cuidados</a:t>
            </a:r>
          </a:p>
          <a:p>
            <a:r>
              <a:rPr lang="es-419" dirty="0">
                <a:solidFill>
                  <a:schemeClr val="bg1">
                    <a:lumMod val="95000"/>
                    <a:lumOff val="5000"/>
                  </a:schemeClr>
                </a:solidFill>
              </a:rPr>
              <a:t>¿Qu</a:t>
            </a:r>
            <a:r>
              <a:rPr lang="es-ES" dirty="0">
                <a:solidFill>
                  <a:schemeClr val="bg1">
                    <a:lumMod val="95000"/>
                    <a:lumOff val="5000"/>
                  </a:schemeClr>
                </a:solidFill>
              </a:rPr>
              <a:t>é</a:t>
            </a:r>
            <a:r>
              <a:rPr lang="es-419" dirty="0">
                <a:solidFill>
                  <a:schemeClr val="bg1">
                    <a:lumMod val="95000"/>
                    <a:lumOff val="5000"/>
                  </a:schemeClr>
                </a:solidFill>
              </a:rPr>
              <a:t> herramientas se usan en el taller de electricidad?</a:t>
            </a:r>
          </a:p>
          <a:p>
            <a:r>
              <a:rPr lang="es-419" dirty="0">
                <a:solidFill>
                  <a:schemeClr val="bg1">
                    <a:lumMod val="95000"/>
                    <a:lumOff val="5000"/>
                  </a:schemeClr>
                </a:solidFill>
              </a:rPr>
              <a:t>Las herramientas que se utilizan en un taller de electricidad pueden incluir:</a:t>
            </a:r>
          </a:p>
          <a:p>
            <a:r>
              <a:rPr lang="es-419" dirty="0">
                <a:solidFill>
                  <a:schemeClr val="bg1">
                    <a:lumMod val="95000"/>
                    <a:lumOff val="5000"/>
                  </a:schemeClr>
                </a:solidFill>
              </a:rPr>
              <a:t>Alicates</a:t>
            </a:r>
          </a:p>
          <a:p>
            <a:r>
              <a:rPr lang="es-419" dirty="0">
                <a:solidFill>
                  <a:schemeClr val="bg1">
                    <a:lumMod val="95000"/>
                    <a:lumOff val="5000"/>
                  </a:schemeClr>
                </a:solidFill>
              </a:rPr>
              <a:t>Conductor</a:t>
            </a:r>
          </a:p>
          <a:p>
            <a:r>
              <a:rPr lang="es-419" dirty="0">
                <a:solidFill>
                  <a:schemeClr val="bg1">
                    <a:lumMod val="95000"/>
                    <a:lumOff val="5000"/>
                  </a:schemeClr>
                </a:solidFill>
              </a:rPr>
              <a:t>Martillo</a:t>
            </a:r>
          </a:p>
          <a:p>
            <a:r>
              <a:rPr lang="es-419" dirty="0">
                <a:solidFill>
                  <a:schemeClr val="bg1">
                    <a:lumMod val="95000"/>
                    <a:lumOff val="5000"/>
                  </a:schemeClr>
                </a:solidFill>
              </a:rPr>
              <a:t>Cinta métrica</a:t>
            </a:r>
          </a:p>
          <a:p>
            <a:r>
              <a:rPr lang="es-419" dirty="0">
                <a:solidFill>
                  <a:schemeClr val="bg1">
                    <a:lumMod val="95000"/>
                    <a:lumOff val="5000"/>
                  </a:schemeClr>
                </a:solidFill>
              </a:rPr>
              <a:t>Cinta aislante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7371" y="0"/>
            <a:ext cx="10442576" cy="711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7371" y="0"/>
            <a:ext cx="10442576" cy="712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0"/>
            <a:ext cx="10453845" cy="7112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14 Rectángulo"/>
          <p:cNvSpPr/>
          <p:nvPr/>
        </p:nvSpPr>
        <p:spPr>
          <a:xfrm>
            <a:off x="-1279563" y="0"/>
            <a:ext cx="10544767" cy="712236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/>
              <a:t>https://youtu.be/Z_fEKap24wU?si=mRQTyE3OH8-DRUC0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1475656" y="528569"/>
            <a:ext cx="70567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¿Qué herramientas se usan en herramientas?</a:t>
            </a:r>
          </a:p>
          <a:p>
            <a:r>
              <a:rPr lang="es-419" dirty="0">
                <a:solidFill>
                  <a:schemeClr val="bg1"/>
                </a:solidFill>
              </a:rPr>
              <a:t>Las herramientas que se usan en un taller de herramientas pueden ser clasificadas en diferentes categorías1. Algunas herramientas imprescindibles en un taller son2:</a:t>
            </a:r>
          </a:p>
          <a:p>
            <a:r>
              <a:rPr lang="es-419" dirty="0">
                <a:solidFill>
                  <a:schemeClr val="bg1"/>
                </a:solidFill>
              </a:rPr>
              <a:t>Mesa o banco de trabajo y organizadores</a:t>
            </a:r>
          </a:p>
          <a:p>
            <a:r>
              <a:rPr lang="es-419" dirty="0">
                <a:solidFill>
                  <a:schemeClr val="bg1"/>
                </a:solidFill>
              </a:rPr>
              <a:t>Juegos de llaves varias</a:t>
            </a:r>
          </a:p>
          <a:p>
            <a:r>
              <a:rPr lang="es-419" dirty="0">
                <a:solidFill>
                  <a:schemeClr val="bg1"/>
                </a:solidFill>
              </a:rPr>
              <a:t>Compresor de aire comprimido</a:t>
            </a:r>
          </a:p>
          <a:p>
            <a:r>
              <a:rPr lang="es-419" dirty="0">
                <a:solidFill>
                  <a:schemeClr val="bg1"/>
                </a:solidFill>
              </a:rPr>
              <a:t>Kit de herramientas</a:t>
            </a:r>
          </a:p>
        </p:txBody>
      </p:sp>
      <p:pic>
        <p:nvPicPr>
          <p:cNvPr id="7" name="Audio de WhatsApp 2024-05-21 a las 00.15.58_9c91a6d0">
            <a:hlinkClick r:id="" action="ppaction://media"/>
            <a:extLst>
              <a:ext uri="{FF2B5EF4-FFF2-40B4-BE49-F238E27FC236}">
                <a16:creationId xmlns:a16="http://schemas.microsoft.com/office/drawing/2014/main" xmlns="" id="{316603E1-F0BC-AC8D-5ED5-506CDB092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Marcador 1" time="8263.8073"/>
                    <p14:bmk name="Marcador 2" time="8264.8073"/>
                  </p14:bmkLst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02979" y="1631168"/>
            <a:ext cx="487363" cy="487363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562" y="0"/>
            <a:ext cx="10573100" cy="7146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471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Tm="2000">
        <p14:vortex dir="r"/>
      </p:transition>
    </mc:Choice>
    <mc:Fallback xmlns="">
      <p:transition spd="slow" advTm="2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31" presetClass="entr" presetSubtype="0" fill="hold" grpId="0" nodeType="click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9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9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9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9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31" presetClass="entr" presetSubtype="0" fill="hold" grpId="0" nodeType="click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31" presetClass="entr" presetSubtype="0" fill="hold" grpId="0" nodeType="click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1" presetClass="entr" presetSubtype="0" fill="hold" grpId="0" nodeType="clickEffect">
                                      <p:stCondLst>
                                        <p:cond delay="48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31" presetClass="entr" presetSubtype="0" fill="hold" grpId="0" nodeType="clickEffect">
                                      <p:stCondLst>
                                        <p:cond delay="58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ntr" presetSubtype="21" fill="hold" nodeType="clickEffect">
                                      <p:stCondLst>
                                        <p:cond delay="61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4" dur="8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6" presetClass="entr" presetSubtype="0" fill="hold" nodeType="clickEffect">
                                      <p:stCondLst>
                                        <p:cond delay="68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203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638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2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232" tmFilter="0, 0; 0.125,0.2665; 0.25,0.4; 0.375,0.465; 0.5,0.5;  0.625,0.535; 0.75,0.6; 0.875,0.7335; 1,1">
                                              <p:stCondLst>
                                                <p:cond delay="232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17" tmFilter="0, 0; 0.125,0.2665; 0.25,0.4; 0.375,0.465; 0.5,0.5;  0.625,0.535; 0.75,0.6; 0.875,0.7335; 1,1">
                                              <p:stCondLst>
                                                <p:cond delay="463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7" tmFilter="0, 0; 0.125,0.2665; 0.25,0.4; 0.375,0.465; 0.5,0.5;  0.625,0.535; 0.75,0.6; 0.875,0.7335; 1,1">
                                              <p:stCondLst>
                                                <p:cond delay="58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65" dur="1">
                                              <p:stCondLst>
                                                <p:cond delay="228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66" dur="58" decel="50000">
                                              <p:stCondLst>
                                                <p:cond delay="237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7" dur="1">
                                              <p:stCondLst>
                                                <p:cond delay="46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68" dur="58" decel="50000">
                                              <p:stCondLst>
                                                <p:cond delay="468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9" dur="1">
                                              <p:stCondLst>
                                                <p:cond delay="575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70" dur="58" decel="50000">
                                              <p:stCondLst>
                                                <p:cond delay="583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1" dur="1">
                                              <p:stCondLst>
                                                <p:cond delay="632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72" dur="58" decel="50000">
                                              <p:stCondLst>
                                                <p:cond delay="642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nodeType="clickEffect">
                                      <p:stCondLst>
                                        <p:cond delay="72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7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6" presetClass="entr" presetSubtype="16" fill="hold" nodeType="clickEffect">
                                      <p:stCondLst>
                                        <p:cond delay="79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82" dur="7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22" presetClass="entr" presetSubtype="4" fill="hold" grpId="0" nodeType="clickEffect">
                                      <p:stCondLst>
                                        <p:cond delay="84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31" presetClass="entr" presetSubtype="0" fill="hold" grpId="0" nodeType="clickEffect">
                                      <p:stCondLst>
                                        <p:cond delay="88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1" presetClass="entr" presetSubtype="1" fill="hold" nodeType="clickEffect">
                                      <p:stCondLst>
                                        <p:cond delay="98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00" dur="500"/>
                                            <p:tgtEl>
                                              <p:spTgt spid="10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2" presetClass="entr" presetSubtype="4" fill="hold" nodeType="clickEffect">
                                      <p:stCondLst>
                                        <p:cond delay="103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5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nodeType="clickEffect">
                                      <p:stCondLst>
                                        <p:cond delay="107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2" presetClass="entr" presetSubtype="4" fill="hold" grpId="0" nodeType="clickEffect">
                                      <p:stCondLst>
                                        <p:cond delay="111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14" presetClass="entr" presetSubtype="10" fill="hold" grpId="0" nodeType="clickEffect">
                                      <p:stCondLst>
                                        <p:cond delay="1060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3" fill="hold">
                          <p:stCondLst>
                            <p:cond delay="indefinite"/>
                          </p:stCondLst>
                          <p:childTnLst>
                            <p:par>
                              <p:cTn id="1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5" presetID="4" presetClass="mediacall" presetSubtype="0" fill="hold" nodeType="clickEffect">
                                      <p:stCondLst>
                                        <p:cond delay="11500"/>
                                      </p:stCondLst>
                                      <p:childTnLst>
                                        <p:cmd type="call" cmd="playFromBookmark(Marcador 2)">
                                          <p:cBhvr>
                                            <p:cTn id="126" dur="931982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7" fill="hold">
                          <p:stCondLst>
                            <p:cond delay="indefinite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42" presetClass="entr" presetSubtype="0" fill="hold" nodeType="clickEffect">
                                      <p:stCondLst>
                                        <p:cond delay="1180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2" grpId="0"/>
          <p:bldP spid="3" grpId="0" uiExpand="1" build="p"/>
          <p:bldP spid="9" grpId="0" animBg="1"/>
          <p:bldP spid="13" grpId="0"/>
          <p:bldP spid="15" grpId="0" animBg="1"/>
          <p:bldP spid="1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31" presetClass="entr" presetSubtype="0" fill="hold" grpId="0" nodeType="click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9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9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9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9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31" presetClass="entr" presetSubtype="0" fill="hold" grpId="0" nodeType="click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31" presetClass="entr" presetSubtype="0" fill="hold" grpId="0" nodeType="click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1" presetClass="entr" presetSubtype="0" fill="hold" grpId="0" nodeType="clickEffect">
                                      <p:stCondLst>
                                        <p:cond delay="48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31" presetClass="entr" presetSubtype="0" fill="hold" grpId="0" nodeType="clickEffect">
                                      <p:stCondLst>
                                        <p:cond delay="58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ntr" presetSubtype="21" fill="hold" nodeType="clickEffect">
                                      <p:stCondLst>
                                        <p:cond delay="61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4" dur="8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6" presetClass="entr" presetSubtype="0" fill="hold" nodeType="clickEffect">
                                      <p:stCondLst>
                                        <p:cond delay="68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203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638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2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232" tmFilter="0, 0; 0.125,0.2665; 0.25,0.4; 0.375,0.465; 0.5,0.5;  0.625,0.535; 0.75,0.6; 0.875,0.7335; 1,1">
                                              <p:stCondLst>
                                                <p:cond delay="232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17" tmFilter="0, 0; 0.125,0.2665; 0.25,0.4; 0.375,0.465; 0.5,0.5;  0.625,0.535; 0.75,0.6; 0.875,0.7335; 1,1">
                                              <p:stCondLst>
                                                <p:cond delay="463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7" tmFilter="0, 0; 0.125,0.2665; 0.25,0.4; 0.375,0.465; 0.5,0.5;  0.625,0.535; 0.75,0.6; 0.875,0.7335; 1,1">
                                              <p:stCondLst>
                                                <p:cond delay="58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65" dur="1">
                                              <p:stCondLst>
                                                <p:cond delay="228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66" dur="58" decel="50000">
                                              <p:stCondLst>
                                                <p:cond delay="237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7" dur="1">
                                              <p:stCondLst>
                                                <p:cond delay="46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68" dur="58" decel="50000">
                                              <p:stCondLst>
                                                <p:cond delay="468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9" dur="1">
                                              <p:stCondLst>
                                                <p:cond delay="575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70" dur="58" decel="50000">
                                              <p:stCondLst>
                                                <p:cond delay="583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1" dur="1">
                                              <p:stCondLst>
                                                <p:cond delay="632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72" dur="58" decel="50000">
                                              <p:stCondLst>
                                                <p:cond delay="642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nodeType="clickEffect">
                                      <p:stCondLst>
                                        <p:cond delay="72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7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6" presetClass="entr" presetSubtype="16" fill="hold" nodeType="clickEffect">
                                      <p:stCondLst>
                                        <p:cond delay="79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82" dur="7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22" presetClass="entr" presetSubtype="4" fill="hold" grpId="0" nodeType="clickEffect">
                                      <p:stCondLst>
                                        <p:cond delay="84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31" presetClass="entr" presetSubtype="0" fill="hold" grpId="0" nodeType="clickEffect">
                                      <p:stCondLst>
                                        <p:cond delay="88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1" presetClass="entr" presetSubtype="1" fill="hold" nodeType="clickEffect">
                                      <p:stCondLst>
                                        <p:cond delay="98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00" dur="500"/>
                                            <p:tgtEl>
                                              <p:spTgt spid="10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2" presetClass="entr" presetSubtype="4" fill="hold" nodeType="clickEffect">
                                      <p:stCondLst>
                                        <p:cond delay="103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5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nodeType="clickEffect">
                                      <p:stCondLst>
                                        <p:cond delay="107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2" presetClass="entr" presetSubtype="4" fill="hold" grpId="0" nodeType="clickEffect">
                                      <p:stCondLst>
                                        <p:cond delay="111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14" presetClass="entr" presetSubtype="10" fill="hold" grpId="0" nodeType="clickEffect">
                                      <p:stCondLst>
                                        <p:cond delay="1060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3" fill="hold">
                          <p:stCondLst>
                            <p:cond delay="indefinite"/>
                          </p:stCondLst>
                          <p:childTnLst>
                            <p:par>
                              <p:cTn id="1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5" presetID="1" presetClass="mediacall" presetSubtype="0" fill="hold" nodeType="clickEffect">
                                      <p:stCondLst>
                                        <p:cond delay="11500"/>
                                      </p:stCondLst>
                                      <p:childTnLst>
                                        <p:cmd type="call" cmd="playFrom(8.265)">
                                          <p:cBhvr>
                                            <p:cTn id="126" dur="931982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7" fill="hold">
                          <p:stCondLst>
                            <p:cond delay="indefinite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42" presetClass="entr" presetSubtype="0" fill="hold" nodeType="clickEffect">
                                      <p:stCondLst>
                                        <p:cond delay="1180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2" grpId="0"/>
          <p:bldP spid="3" grpId="0" uiExpand="1" build="p"/>
          <p:bldP spid="9" grpId="0" animBg="1"/>
          <p:bldP spid="13" grpId="0"/>
          <p:bldP spid="15" grpId="0" animBg="1"/>
          <p:bldP spid="19" grpId="0"/>
        </p:bldLst>
      </p:timing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190</Words>
  <Application>Microsoft Office PowerPoint</Application>
  <PresentationFormat>Presentación en pantalla (4:3)</PresentationFormat>
  <Paragraphs>25</Paragraphs>
  <Slides>1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Tema de Office</vt:lpstr>
      <vt:lpstr>Talleres de Minería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Talleres de Minería</dc:title>
  <dc:creator>Secundaria</dc:creator>
  <cp:lastModifiedBy>Secundaria</cp:lastModifiedBy>
  <cp:revision>35</cp:revision>
  <dcterms:created xsi:type="dcterms:W3CDTF">2024-05-06T20:23:05Z</dcterms:created>
  <dcterms:modified xsi:type="dcterms:W3CDTF">2024-05-21T19:02:09Z</dcterms:modified>
</cp:coreProperties>
</file>