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cundario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1637" y="83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20T15:52:50.729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E3BDA-A8FB-4E01-8503-B6807E349D46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13805-F6C1-4153-8937-16967DF36DD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3203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13805-F6C1-4153-8937-16967DF36DD5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9244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4096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1889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0398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82824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3794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05026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787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9603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1106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6675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621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0BD32-5287-411B-95C8-65FBCDC61FD3}" type="datetimeFigureOut">
              <a:rPr lang="es-AR" smtClean="0"/>
              <a:t>21/5/2024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A14AB-3366-42C3-A810-AD05C5133266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07976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comments" Target="../comments/comment1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332656" y="-459431"/>
            <a:ext cx="7772400" cy="1470025"/>
          </a:xfrm>
        </p:spPr>
        <p:txBody>
          <a:bodyPr/>
          <a:lstStyle/>
          <a:p>
            <a:r>
              <a:rPr lang="es-MX" dirty="0"/>
              <a:t>Talleres de Minería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252536" y="692697"/>
            <a:ext cx="9145015" cy="3816424"/>
          </a:xfrm>
        </p:spPr>
        <p:txBody>
          <a:bodyPr>
            <a:normAutofit/>
          </a:bodyPr>
          <a:lstStyle/>
          <a:p>
            <a:r>
              <a:rPr lang="es-MX" dirty="0"/>
              <a:t>Laboratorio de Informática</a:t>
            </a:r>
          </a:p>
          <a:p>
            <a:r>
              <a:rPr lang="es-MX" dirty="0"/>
              <a:t>Profesora: Andrea Gómez</a:t>
            </a:r>
          </a:p>
          <a:p>
            <a:r>
              <a:rPr lang="es-MX" dirty="0"/>
              <a:t>1ª </a:t>
            </a:r>
          </a:p>
          <a:p>
            <a:r>
              <a:rPr lang="es-MX" dirty="0"/>
              <a:t>2024</a:t>
            </a:r>
          </a:p>
          <a:p>
            <a:r>
              <a:rPr lang="es-MX" dirty="0"/>
              <a:t>Alumno: Dante Cabrera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2242" y="476673"/>
            <a:ext cx="216023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17" y="0"/>
            <a:ext cx="9569255" cy="681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205" y="0"/>
            <a:ext cx="9659037" cy="684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884" y="1"/>
            <a:ext cx="9715679" cy="676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695" y="0"/>
            <a:ext cx="9787633" cy="680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875864" y="-170156"/>
            <a:ext cx="10436245" cy="69741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306697" y="101598"/>
            <a:ext cx="83832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¡</a:t>
            </a:r>
            <a:r>
              <a:rPr lang="es-MX" dirty="0">
                <a:solidFill>
                  <a:schemeClr val="bg1">
                    <a:lumMod val="95000"/>
                    <a:lumOff val="5000"/>
                  </a:schemeClr>
                </a:solidFill>
              </a:rPr>
              <a:t>¿Qué es el taller de electricidad?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Un taller de electricidad es un taller que se dedica a la reparación y mantenimiento de maquinaria, así como de equipos y paratos utilizados para la medición, generación, transmisión, utilización y almacenamiento de energía eléctrica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Profesor: Roberto Mas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¿Qu</a:t>
            </a:r>
            <a:r>
              <a:rPr lang="es-ES" dirty="0">
                <a:solidFill>
                  <a:schemeClr val="bg1">
                    <a:lumMod val="95000"/>
                    <a:lumOff val="5000"/>
                  </a:schemeClr>
                </a:solidFill>
              </a:rPr>
              <a:t>é</a:t>
            </a:r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 se realiza en el taller de electricidad?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En el taller de electricidad se realizan diferentes tareas relacionadas con el estudio de la energía eléctrica, su transformación, aprovechamiento, manejo y cuidados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¿Qu</a:t>
            </a:r>
            <a:r>
              <a:rPr lang="es-ES" dirty="0">
                <a:solidFill>
                  <a:schemeClr val="bg1">
                    <a:lumMod val="95000"/>
                    <a:lumOff val="5000"/>
                  </a:schemeClr>
                </a:solidFill>
              </a:rPr>
              <a:t>é</a:t>
            </a:r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 herramientas se usan en el taller de electricidad?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Las herramientas que se utilizan en un taller de electricidad pueden incluir: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Alicates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Conductor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Martillo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Cinta métrica</a:t>
            </a:r>
          </a:p>
          <a:p>
            <a:r>
              <a:rPr lang="es-419" dirty="0">
                <a:solidFill>
                  <a:schemeClr val="bg1">
                    <a:lumMod val="95000"/>
                    <a:lumOff val="5000"/>
                  </a:schemeClr>
                </a:solidFill>
              </a:rPr>
              <a:t>Cinta aislante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465" y="-217709"/>
            <a:ext cx="10343073" cy="697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464" y="-303513"/>
            <a:ext cx="10442576" cy="705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802" y="-295042"/>
            <a:ext cx="10453845" cy="705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-950957" y="-1592282"/>
            <a:ext cx="10529999" cy="84502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https://youtu.be/Z_fEKap24wU?si=mRQTyE3OH8-DRUC0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1763688" y="447531"/>
            <a:ext cx="7056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¿Qué herramientas se usan en el taller de  herramientas?</a:t>
            </a:r>
          </a:p>
          <a:p>
            <a:r>
              <a:rPr lang="es-419" dirty="0">
                <a:solidFill>
                  <a:schemeClr val="bg1"/>
                </a:solidFill>
              </a:rPr>
              <a:t>Las herramientas que se usan en un taller de herramientas pueden ser clasificadas en diferentes categorías1. Algunas herramientas imprescindibles en un taller son2:</a:t>
            </a:r>
          </a:p>
          <a:p>
            <a:r>
              <a:rPr lang="es-419" dirty="0">
                <a:solidFill>
                  <a:schemeClr val="bg1"/>
                </a:solidFill>
              </a:rPr>
              <a:t>Mesa o banco de trabajo y organizadores</a:t>
            </a:r>
          </a:p>
          <a:p>
            <a:r>
              <a:rPr lang="es-419" dirty="0">
                <a:solidFill>
                  <a:schemeClr val="bg1"/>
                </a:solidFill>
              </a:rPr>
              <a:t>Juegos de llaves varias</a:t>
            </a:r>
          </a:p>
          <a:p>
            <a:r>
              <a:rPr lang="es-419" dirty="0">
                <a:solidFill>
                  <a:schemeClr val="bg1"/>
                </a:solidFill>
              </a:rPr>
              <a:t>Compresor de aire comprimido</a:t>
            </a:r>
          </a:p>
          <a:p>
            <a:r>
              <a:rPr lang="es-419" dirty="0">
                <a:solidFill>
                  <a:schemeClr val="bg1"/>
                </a:solidFill>
              </a:rPr>
              <a:t>Kit de herramientas</a:t>
            </a:r>
          </a:p>
          <a:p>
            <a:r>
              <a:rPr lang="es-419" dirty="0">
                <a:solidFill>
                  <a:schemeClr val="bg1"/>
                </a:solidFill>
              </a:rPr>
              <a:t>Profesor:</a:t>
            </a:r>
          </a:p>
          <a:p>
            <a:endParaRPr lang="es-419" dirty="0">
              <a:solidFill>
                <a:schemeClr val="bg1"/>
              </a:solidFill>
            </a:endParaRPr>
          </a:p>
        </p:txBody>
      </p:sp>
      <p:pic>
        <p:nvPicPr>
          <p:cNvPr id="7" name="Audio de WhatsApp 2024-05-21 a las 00.15.58_9c91a6d0">
            <a:hlinkClick r:id="" action="ppaction://media"/>
            <a:extLst>
              <a:ext uri="{FF2B5EF4-FFF2-40B4-BE49-F238E27FC236}">
                <a16:creationId xmlns:a16="http://schemas.microsoft.com/office/drawing/2014/main" id="{316603E1-F0BC-AC8D-5ED5-506CDB092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1560" y="1038621"/>
            <a:ext cx="487363" cy="4873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7C3EAC-7BF6-7A37-CF7E-F22498C441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15405" y="-1575056"/>
            <a:ext cx="10560692" cy="845028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882A767-CCDC-24E1-E699-28920BDF1F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962433" y="-1592282"/>
            <a:ext cx="10629105" cy="8434488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E97D8F4-0336-7E1F-159B-C0EB04550669}"/>
              </a:ext>
            </a:extLst>
          </p:cNvPr>
          <p:cNvSpPr/>
          <p:nvPr/>
        </p:nvSpPr>
        <p:spPr>
          <a:xfrm>
            <a:off x="-950816" y="-1639247"/>
            <a:ext cx="10629105" cy="84502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DF19562-5744-5D85-803A-EA12D64CF65F}"/>
              </a:ext>
            </a:extLst>
          </p:cNvPr>
          <p:cNvSpPr txBox="1"/>
          <p:nvPr/>
        </p:nvSpPr>
        <p:spPr>
          <a:xfrm>
            <a:off x="6703" y="-651400"/>
            <a:ext cx="103430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chemeClr val="bg1"/>
                </a:solidFill>
              </a:rPr>
              <a:t>¿Qué es el taller de informática?</a:t>
            </a:r>
          </a:p>
          <a:p>
            <a:r>
              <a:rPr lang="es-ES" sz="1400" dirty="0">
                <a:solidFill>
                  <a:schemeClr val="bg1"/>
                </a:solidFill>
              </a:rPr>
              <a:t>Es el conjunto de conocimientos técnicos que se ocupan del tratamiento automático de la información por medio de computadoras.</a:t>
            </a:r>
          </a:p>
          <a:p>
            <a:r>
              <a:rPr lang="es-ES" sz="1400" dirty="0">
                <a:solidFill>
                  <a:schemeClr val="bg1"/>
                </a:solidFill>
              </a:rPr>
              <a:t>¿Qué se hace en el taller de informática?</a:t>
            </a:r>
          </a:p>
          <a:p>
            <a:r>
              <a:rPr lang="es-ES" sz="1400" dirty="0">
                <a:solidFill>
                  <a:schemeClr val="bg1"/>
                </a:solidFill>
              </a:rPr>
              <a:t>En el taller de informática se trabajan desde las destrezas básicas y necesarias para el uso del ratón y teclado hasta el manejo de las herramientas y opciones que ofrecen los diferentes programas de Windows.</a:t>
            </a:r>
          </a:p>
          <a:p>
            <a:r>
              <a:rPr lang="es-AR" sz="1400" dirty="0">
                <a:solidFill>
                  <a:schemeClr val="bg1"/>
                </a:solidFill>
              </a:rPr>
              <a:t>¿Que herramientas se usan en el taller de informática?</a:t>
            </a:r>
          </a:p>
          <a:p>
            <a:r>
              <a:rPr lang="es-ES" sz="1400" dirty="0">
                <a:solidFill>
                  <a:schemeClr val="bg1"/>
                </a:solidFill>
              </a:rPr>
              <a:t>En la actualidad, hay muchas clases de herramientas ofimáticas, pero las principales son las siguientes:</a:t>
            </a:r>
          </a:p>
          <a:p>
            <a:r>
              <a:rPr lang="es-ES" sz="1400" dirty="0">
                <a:solidFill>
                  <a:schemeClr val="bg1"/>
                </a:solidFill>
              </a:rPr>
              <a:t>Procesador de texto. ...</a:t>
            </a:r>
          </a:p>
          <a:p>
            <a:r>
              <a:rPr lang="es-ES" sz="1400" dirty="0">
                <a:solidFill>
                  <a:schemeClr val="bg1"/>
                </a:solidFill>
              </a:rPr>
              <a:t>Hojas de cálculo. ...</a:t>
            </a:r>
          </a:p>
          <a:p>
            <a:r>
              <a:rPr lang="es-ES" sz="1400" dirty="0">
                <a:solidFill>
                  <a:schemeClr val="bg1"/>
                </a:solidFill>
              </a:rPr>
              <a:t>Presentación de diapositivas. ...</a:t>
            </a:r>
          </a:p>
          <a:p>
            <a:r>
              <a:rPr lang="es-ES" sz="1400" dirty="0">
                <a:solidFill>
                  <a:schemeClr val="bg1"/>
                </a:solidFill>
              </a:rPr>
              <a:t>Bases de datos. ...</a:t>
            </a:r>
          </a:p>
          <a:p>
            <a:r>
              <a:rPr lang="es-ES" sz="1400" dirty="0">
                <a:solidFill>
                  <a:schemeClr val="bg1"/>
                </a:solidFill>
              </a:rPr>
              <a:t>Correo electrónico. ...</a:t>
            </a:r>
          </a:p>
          <a:p>
            <a:r>
              <a:rPr lang="es-ES" sz="1400" dirty="0">
                <a:solidFill>
                  <a:schemeClr val="bg1"/>
                </a:solidFill>
              </a:rPr>
              <a:t>Calculadora. ...</a:t>
            </a:r>
          </a:p>
          <a:p>
            <a:r>
              <a:rPr lang="es-ES" sz="1400" dirty="0">
                <a:solidFill>
                  <a:schemeClr val="bg1"/>
                </a:solidFill>
              </a:rPr>
              <a:t>Agenda o calendario.</a:t>
            </a:r>
          </a:p>
          <a:p>
            <a:r>
              <a:rPr lang="es-ES" sz="1400" dirty="0">
                <a:solidFill>
                  <a:schemeClr val="bg1"/>
                </a:solidFill>
              </a:rPr>
              <a:t>Profesora: Andrea </a:t>
            </a:r>
            <a:r>
              <a:rPr lang="es-ES" sz="1400" dirty="0" err="1">
                <a:solidFill>
                  <a:schemeClr val="bg1"/>
                </a:solidFill>
              </a:rPr>
              <a:t>Gomez</a:t>
            </a:r>
            <a:endParaRPr lang="es-AR" sz="1400" dirty="0">
              <a:solidFill>
                <a:schemeClr val="bg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A270186-EA85-593A-23EC-FE2631184F6F}"/>
              </a:ext>
            </a:extLst>
          </p:cNvPr>
          <p:cNvSpPr/>
          <p:nvPr/>
        </p:nvSpPr>
        <p:spPr>
          <a:xfrm>
            <a:off x="-962434" y="-1583669"/>
            <a:ext cx="10629105" cy="84502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2E8E848-AE31-682E-65CE-6DC07295483F}"/>
              </a:ext>
            </a:extLst>
          </p:cNvPr>
          <p:cNvSpPr txBox="1"/>
          <p:nvPr/>
        </p:nvSpPr>
        <p:spPr>
          <a:xfrm>
            <a:off x="395537" y="54045"/>
            <a:ext cx="77048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chemeClr val="bg1"/>
                </a:solidFill>
              </a:rPr>
              <a:t>     </a:t>
            </a:r>
          </a:p>
          <a:p>
            <a:endParaRPr lang="es-AR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  <a:p>
            <a:r>
              <a:rPr lang="es-AR" sz="3600" dirty="0">
                <a:solidFill>
                  <a:schemeClr val="bg1"/>
                </a:solidFill>
              </a:rPr>
              <a:t>                                </a:t>
            </a:r>
            <a:r>
              <a:rPr lang="es-AR" sz="4800" dirty="0">
                <a:solidFill>
                  <a:schemeClr val="bg1"/>
                </a:solidFill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25547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 advTm="2000">
        <p14:vortex dir="r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17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">
                                          <p:stCondLst>
                                            <p:cond delay="46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58" decel="50000">
                                          <p:stCondLst>
                                            <p:cond delay="583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">
                                          <p:stCondLst>
                                            <p:cond delay="63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nodeType="click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929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158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1" presetClass="entr" presetSubtype="1" fill="hold" grpId="0" nodeType="click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ntr" presetSubtype="16" fill="hold" grpId="0" nodeType="clickEffect">
                                  <p:stCondLst>
                                    <p:cond delay="179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9" grpId="0" animBg="1"/>
      <p:bldP spid="13" grpId="0"/>
      <p:bldP spid="15" grpId="0" animBg="1"/>
      <p:bldP spid="19" grpId="0"/>
      <p:bldP spid="12" grpId="0" animBg="1"/>
      <p:bldP spid="14" grpId="0"/>
      <p:bldP spid="16" grpId="0" animBg="1"/>
      <p:bldP spid="1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347</Words>
  <Application>Microsoft Office PowerPoint</Application>
  <PresentationFormat>Presentación en pantalla (4:3)</PresentationFormat>
  <Paragraphs>52</Paragraphs>
  <Slides>1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Calibri</vt:lpstr>
      <vt:lpstr>Tema de Office</vt:lpstr>
      <vt:lpstr>Talleres de Minería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Minería</dc:title>
  <dc:creator>Secundaria</dc:creator>
  <cp:lastModifiedBy>Maximo Cabrera</cp:lastModifiedBy>
  <cp:revision>40</cp:revision>
  <dcterms:created xsi:type="dcterms:W3CDTF">2024-05-06T20:23:05Z</dcterms:created>
  <dcterms:modified xsi:type="dcterms:W3CDTF">2024-05-21T21:42:07Z</dcterms:modified>
</cp:coreProperties>
</file>