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E2F27-9021-4CBD-A8BF-7F64C087CC81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F5CC1-4CE7-439A-8945-3247EC9775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807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5CC1-4CE7-439A-8945-3247EC9775D8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426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064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602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960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819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847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953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350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7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605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898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905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7D3E4-47AF-4CDB-9914-F66252369AA4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462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jpeg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openxmlformats.org/officeDocument/2006/relationships/image" Target="../media/image12.jpeg"/><Relationship Id="rId20" Type="http://schemas.openxmlformats.org/officeDocument/2006/relationships/image" Target="../media/image16.gif"/><Relationship Id="rId1" Type="http://schemas.openxmlformats.org/officeDocument/2006/relationships/audio" Target="NULL" TargetMode="Externa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24" Type="http://schemas.openxmlformats.org/officeDocument/2006/relationships/image" Target="../media/image20.gif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image" Target="../media/image19.jpeg"/><Relationship Id="rId10" Type="http://schemas.openxmlformats.org/officeDocument/2006/relationships/image" Target="../media/image6.png"/><Relationship Id="rId19" Type="http://schemas.openxmlformats.org/officeDocument/2006/relationships/image" Target="../media/image1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9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684584" y="0"/>
            <a:ext cx="10585176" cy="1874689"/>
          </a:xfrm>
        </p:spPr>
        <p:txBody>
          <a:bodyPr>
            <a:normAutofit/>
          </a:bodyPr>
          <a:lstStyle/>
          <a:p>
            <a:r>
              <a:rPr lang="es-MX" sz="4800" dirty="0" err="1" smtClean="0">
                <a:solidFill>
                  <a:schemeClr val="bg1"/>
                </a:solidFill>
                <a:latin typeface="Algerian" pitchFamily="82" charset="0"/>
              </a:rPr>
              <a:t>TALLERes</a:t>
            </a:r>
            <a:r>
              <a:rPr lang="es-MX" sz="4800" dirty="0" smtClean="0">
                <a:solidFill>
                  <a:schemeClr val="bg1"/>
                </a:solidFill>
                <a:latin typeface="Algerian" pitchFamily="82" charset="0"/>
              </a:rPr>
              <a:t> DE MINERIA </a:t>
            </a:r>
            <a:endParaRPr lang="es-AR" sz="4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1581720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Berlin Sans FB Demi" pitchFamily="34" charset="0"/>
              </a:rPr>
              <a:t>Nombre: Aleya </a:t>
            </a:r>
            <a:r>
              <a:rPr lang="es-MX" sz="3600" dirty="0" err="1" smtClean="0">
                <a:solidFill>
                  <a:schemeClr val="bg1"/>
                </a:solidFill>
                <a:latin typeface="Berlin Sans FB Demi" pitchFamily="34" charset="0"/>
              </a:rPr>
              <a:t>Corica</a:t>
            </a:r>
            <a:endParaRPr lang="es-MX" sz="36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r>
              <a:rPr lang="es-MX" sz="3600" dirty="0" smtClean="0">
                <a:solidFill>
                  <a:schemeClr val="bg1"/>
                </a:solidFill>
                <a:latin typeface="Berlin Sans FB Demi" pitchFamily="34" charset="0"/>
              </a:rPr>
              <a:t>1ª 2024</a:t>
            </a:r>
          </a:p>
          <a:p>
            <a:r>
              <a:rPr lang="es-MX" sz="3600" dirty="0" smtClean="0">
                <a:solidFill>
                  <a:schemeClr val="bg1"/>
                </a:solidFill>
                <a:latin typeface="Berlin Sans FB Demi" pitchFamily="34" charset="0"/>
              </a:rPr>
              <a:t>Profesora : Andrea Gómez </a:t>
            </a:r>
            <a:endParaRPr lang="es-AR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AutoShape 2" descr="Estimada Familia: Buenos días!... - Colegio Del Prado SJ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1405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69586" y="3837353"/>
            <a:ext cx="87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INFORMATICA                     ELECTRICIDAD                HERRAMIENTAS UNIVERSAL </a:t>
            </a:r>
            <a:endParaRPr lang="es-AR" dirty="0"/>
          </a:p>
        </p:txBody>
      </p:sp>
      <p:pic>
        <p:nvPicPr>
          <p:cNvPr id="1035" name="Picture 11" descr="Carpintero, gif animado. | Gracioso gif, Caras sonrientes animadas,  Imagenes animada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70" y="3952421"/>
            <a:ext cx="2693710" cy="26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Gifs Animados de Informaticos | Imagenes animadas, Emoticones de whatsapp,  Imagenes de chistes gracioso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158372"/>
            <a:ext cx="211715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5" descr="Imagenes animadas de Electricidad, Gifs animados de Ciencias &gt; Electricid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AutoShape 17" descr="Imagenes animadas de Electricidad, Gifs animados de Ciencias &gt; Electricida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AutoShape 19" descr="Imagenes animadas de Electricidad, Gifs animados de Ciencias &gt; Electricida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45" name="Picture 21" descr="Imagenes animadas de Electricidad, Gifs animados de Ciencias &gt; Electricida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70" y="439013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4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AutoShape 6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AutoShape 8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AutoShape 10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68" y="-59197"/>
            <a:ext cx="9134832" cy="682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97"/>
            <a:ext cx="9144000" cy="687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06" y="-67880"/>
            <a:ext cx="9243352" cy="683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06" y="-79016"/>
            <a:ext cx="9243351" cy="693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31197" y="465138"/>
            <a:ext cx="844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        </a:t>
            </a:r>
            <a:r>
              <a:rPr lang="es-MX" sz="3600" dirty="0" smtClean="0">
                <a:latin typeface="Bodoni MT Black" pitchFamily="18" charset="0"/>
              </a:rPr>
              <a:t>TALLER DE HERRAMIENTA</a:t>
            </a:r>
            <a:endParaRPr lang="es-AR" sz="3600" dirty="0">
              <a:latin typeface="Bodoni MT Black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699792" y="107473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erlin Sans FB Demi" pitchFamily="34" charset="0"/>
              </a:rPr>
              <a:t>Profesor: </a:t>
            </a:r>
            <a:r>
              <a:rPr lang="es-MX" dirty="0" err="1" smtClean="0">
                <a:latin typeface="Berlin Sans FB Demi" pitchFamily="34" charset="0"/>
              </a:rPr>
              <a:t>Matias</a:t>
            </a:r>
            <a:r>
              <a:rPr lang="es-MX" dirty="0">
                <a:latin typeface="Berlin Sans FB Demi" pitchFamily="34" charset="0"/>
              </a:rPr>
              <a:t> </a:t>
            </a:r>
            <a:r>
              <a:rPr lang="es-MX" dirty="0" smtClean="0">
                <a:latin typeface="Berlin Sans FB Demi" pitchFamily="34" charset="0"/>
              </a:rPr>
              <a:t> </a:t>
            </a:r>
            <a:r>
              <a:rPr lang="es-MX" dirty="0" err="1" smtClean="0">
                <a:latin typeface="Berlin Sans FB Demi" pitchFamily="34" charset="0"/>
              </a:rPr>
              <a:t>ariza</a:t>
            </a:r>
            <a:r>
              <a:rPr lang="es-MX" dirty="0" smtClean="0">
                <a:latin typeface="Berlin Sans FB Demi" pitchFamily="34" charset="0"/>
              </a:rPr>
              <a:t> </a:t>
            </a:r>
            <a:endParaRPr lang="es-AR" dirty="0">
              <a:latin typeface="Berlin Sans FB Dem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12003" y="1444069"/>
            <a:ext cx="654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itchFamily="34" charset="0"/>
              </a:rPr>
              <a:t>     ¿Qué se trabaja en el taller de herramientas?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63363" y="1850048"/>
            <a:ext cx="7041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rial Black" pitchFamily="34" charset="0"/>
              </a:rPr>
              <a:t>La herramienta  de taller esta compuesta por todos los </a:t>
            </a:r>
          </a:p>
          <a:p>
            <a:r>
              <a:rPr lang="es-MX" sz="2400" dirty="0" smtClean="0">
                <a:latin typeface="Arial Black" pitchFamily="34" charset="0"/>
              </a:rPr>
              <a:t>Los productos que componen talleres o puestos de trabajo compuesto por  herramientas  electicas ,  herramientas neumáticas y herramientas </a:t>
            </a:r>
            <a:r>
              <a:rPr lang="es-MX" sz="2400" dirty="0" err="1" smtClean="0">
                <a:latin typeface="Arial Black" pitchFamily="34" charset="0"/>
              </a:rPr>
              <a:t>hidrulicas</a:t>
            </a:r>
            <a:r>
              <a:rPr lang="es-MX" sz="2400" dirty="0" smtClean="0">
                <a:latin typeface="Arial Black" pitchFamily="34" charset="0"/>
              </a:rPr>
              <a:t> </a:t>
            </a:r>
            <a:endParaRPr lang="es-AR" sz="2400" dirty="0">
              <a:latin typeface="Arial Black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70" y="4548021"/>
            <a:ext cx="3063358" cy="22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38" y="4210808"/>
            <a:ext cx="3361108" cy="233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ERRAMIENTAS INDISPENSABLES EN EL HOGAR - FERRETERIA EDIFICA CANDELARIA (V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55" y="1035452"/>
            <a:ext cx="1818337" cy="155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ondo De Moda Rosa Pastel, Sin Costura, Rosa Rosada, Lustroso Imagen de  Fondo Para Descarga Gratuita - Pngtree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68" y="-79015"/>
            <a:ext cx="9215231" cy="69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Y2meta.app - Música De Fondo Para Videos Y Presentaciones Corporativas I Deeper por e-soundtrax (128 kbps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119.6336"/>
                  <p14:fade in="18750" out="10000"/>
                  <p14:bmkLst>
                    <p14:bmk name="Marcador 1" time="0"/>
                  </p14:bmkLst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4551" y="2287629"/>
            <a:ext cx="609600" cy="609600"/>
          </a:xfrm>
          <a:prstGeom prst="rect">
            <a:avLst/>
          </a:prstGeom>
        </p:spPr>
      </p:pic>
      <p:sp>
        <p:nvSpPr>
          <p:cNvPr id="28" name="27 CuadroTexto"/>
          <p:cNvSpPr txBox="1"/>
          <p:nvPr/>
        </p:nvSpPr>
        <p:spPr>
          <a:xfrm>
            <a:off x="1374775" y="160338"/>
            <a:ext cx="6131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lgerian" pitchFamily="82" charset="0"/>
              </a:rPr>
              <a:t>      TALLER DE electricidad  </a:t>
            </a:r>
            <a:endParaRPr lang="es-AR" sz="3200" dirty="0">
              <a:latin typeface="Algerian" pitchFamily="82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896293" y="705405"/>
            <a:ext cx="295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Profe: Roberto Más</a:t>
            </a:r>
            <a:endParaRPr lang="es-AR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195736" y="1111469"/>
            <a:ext cx="515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¿Qué se trabaja en el taller de electricidad?</a:t>
            </a:r>
            <a:endParaRPr lang="es-AR" dirty="0"/>
          </a:p>
        </p:txBody>
      </p:sp>
      <p:sp>
        <p:nvSpPr>
          <p:cNvPr id="1032" name="1031 CuadroTexto"/>
          <p:cNvSpPr txBox="1"/>
          <p:nvPr/>
        </p:nvSpPr>
        <p:spPr>
          <a:xfrm>
            <a:off x="1214151" y="1628735"/>
            <a:ext cx="7102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En el taller de electricidad se trabaja empalmando cables </a:t>
            </a:r>
            <a:r>
              <a:rPr lang="es-MX" sz="2400" dirty="0"/>
              <a:t>cortando cables cómo leer códigos eléctricos, seguir los procedimientos de seguridad adecuados e instalar, reparar y mantener sistemas eléctricos. </a:t>
            </a:r>
            <a:endParaRPr lang="es-AR" sz="2400" dirty="0"/>
          </a:p>
        </p:txBody>
      </p:sp>
      <p:pic>
        <p:nvPicPr>
          <p:cNvPr id="19" name="Picture 2" descr="d:\Users\Secundario\Downloads\WhatsApp Image 2024-05-14 at 15.17.32 (1)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6" y="3137695"/>
            <a:ext cx="3518165" cy="26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Users\Secundario\Downloads\WhatsApp Image 2024-05-14 at 15.17.33.jpe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47" y="3139050"/>
            <a:ext cx="3104561" cy="232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esultado de imagen de gifs de electricidad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77" y="3060992"/>
            <a:ext cx="2153892" cy="17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Fondo De Moda Rosa Pastel, Sin Costura, Rosa Rosada, Lustroso Imagen de  Fondo Para Descarga Gratuita - Pngtree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4" y="-30938"/>
            <a:ext cx="9215230" cy="696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768790" y="120630"/>
            <a:ext cx="790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lgerian" pitchFamily="82" charset="0"/>
              </a:rPr>
              <a:t>TALLER DE laboratorio INFORMATICA </a:t>
            </a:r>
            <a:endParaRPr lang="es-AR" sz="3200" dirty="0">
              <a:latin typeface="Algerian" pitchFamily="82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896293" y="617537"/>
            <a:ext cx="3115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 Black" pitchFamily="34" charset="0"/>
              </a:rPr>
              <a:t>Profesora: Andrea Gómez </a:t>
            </a:r>
            <a:endParaRPr lang="es-AR" sz="1600" dirty="0">
              <a:latin typeface="Arial Black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272729" y="1111469"/>
            <a:ext cx="523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 Black" pitchFamily="34" charset="0"/>
              </a:rPr>
              <a:t>¿Que se trabaja en el talles de informática?</a:t>
            </a:r>
            <a:endParaRPr lang="es-AR" sz="1600" dirty="0">
              <a:latin typeface="Arial Black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68790" y="1508944"/>
            <a:ext cx="7902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En el taller de informática trabajamos con aplicaciones programas como Word , </a:t>
            </a:r>
            <a:r>
              <a:rPr lang="es-MX" sz="2400" dirty="0" err="1"/>
              <a:t>P</a:t>
            </a:r>
            <a:r>
              <a:rPr lang="es-MX" sz="2400" dirty="0" err="1" smtClean="0"/>
              <a:t>ower</a:t>
            </a:r>
            <a:r>
              <a:rPr lang="es-MX" sz="2400" dirty="0" smtClean="0"/>
              <a:t> </a:t>
            </a:r>
            <a:r>
              <a:rPr lang="es-MX" sz="2400" dirty="0"/>
              <a:t>P</a:t>
            </a:r>
            <a:r>
              <a:rPr lang="es-MX" sz="2400" dirty="0" smtClean="0"/>
              <a:t>oint etc… también trabajamos con prácticos y evaluación escrita  </a:t>
            </a:r>
            <a:endParaRPr lang="es-AR" sz="2400" dirty="0"/>
          </a:p>
        </p:txBody>
      </p:sp>
      <p:pic>
        <p:nvPicPr>
          <p:cNvPr id="1034" name="Picture 10" descr="d:\Users\Secundario\Downloads\WhatsApp Image 2024-05-14 at 15.17.33 (2).jpe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2" y="2926870"/>
            <a:ext cx="2721645" cy="36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d:\Users\Secundario\Downloads\WhatsApp Image 2024-05-14 at 15.17.33 (3).jpe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93" y="2690615"/>
            <a:ext cx="1893892" cy="252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Users\Secundario\Downloads\WhatsApp Image 2024-05-14 at 15.17.33 (4).jpe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53" y="2652122"/>
            <a:ext cx="2254913" cy="30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16" descr="La Tecnologia Gif - Geno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84" y="4818526"/>
            <a:ext cx="2448376" cy="20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4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75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71494" fill="hold"/>
                                        <p:tgtEl>
                                          <p:spTgt spid="10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6792">
                <p:cTn id="13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"/>
                </p:tgtEl>
              </p:cMediaNode>
            </p:audio>
          </p:childTnLst>
        </p:cTn>
      </p:par>
    </p:tnLst>
    <p:bldLst>
      <p:bldP spid="2" grpId="0"/>
      <p:bldP spid="17" grpId="0"/>
      <p:bldP spid="14" grpId="0"/>
      <p:bldP spid="18" grpId="0"/>
      <p:bldP spid="28" grpId="0"/>
      <p:bldP spid="29" grpId="0"/>
      <p:bldP spid="30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155</Words>
  <Application>Microsoft Office PowerPoint</Application>
  <PresentationFormat>Presentación en pantalla (4:3)</PresentationFormat>
  <Paragraphs>19</Paragraphs>
  <Slides>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MINERIA</dc:title>
  <dc:creator>Secundario</dc:creator>
  <cp:lastModifiedBy>Secundario</cp:lastModifiedBy>
  <cp:revision>48</cp:revision>
  <dcterms:created xsi:type="dcterms:W3CDTF">2024-05-06T20:03:14Z</dcterms:created>
  <dcterms:modified xsi:type="dcterms:W3CDTF">2024-05-23T18:57:34Z</dcterms:modified>
</cp:coreProperties>
</file>