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5715000" type="screen16x1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E9B2-9109-45AC-93E2-F8B26F59EF07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DA94-4B3C-40EA-B883-CDE33DFD99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0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712099" y="4270717"/>
            <a:ext cx="1577458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646907"/>
            <a:ext cx="8062912" cy="1225021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1875233"/>
            <a:ext cx="8062912" cy="14605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5010547"/>
            <a:ext cx="5791200" cy="304271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4708920"/>
            <a:ext cx="5791200" cy="304271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4793590"/>
            <a:ext cx="502920" cy="304271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17500"/>
            <a:ext cx="1905000" cy="45720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17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2912"/>
            <a:ext cx="8229600" cy="11658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9007"/>
            <a:ext cx="8229600" cy="381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040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5862"/>
            <a:ext cx="9129932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712099" y="150056"/>
            <a:ext cx="1577458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5397500"/>
            <a:ext cx="2133600" cy="25400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5400808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674687"/>
            <a:ext cx="502920" cy="250693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5" y="7818"/>
            <a:ext cx="2672861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5862"/>
            <a:ext cx="9136966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26220"/>
            <a:ext cx="7239000" cy="1135063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361280"/>
            <a:ext cx="3886200" cy="1905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35365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35365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0056" cy="25146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0808"/>
            <a:ext cx="502920" cy="251460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42277"/>
            <a:ext cx="1066800" cy="512826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42277"/>
            <a:ext cx="581024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2855937"/>
            <a:ext cx="581024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42277"/>
            <a:ext cx="6858000" cy="251460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2855937"/>
            <a:ext cx="68580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0552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1104" cy="251460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2580"/>
            <a:ext cx="502920" cy="251460"/>
          </a:xfrm>
        </p:spPr>
        <p:txBody>
          <a:bodyPr/>
          <a:lstStyle>
            <a:lvl1pPr algn="ctr">
              <a:defRPr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1575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0808"/>
            <a:ext cx="502920" cy="251460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06387"/>
            <a:ext cx="914400" cy="49530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06387"/>
            <a:ext cx="2438400" cy="4953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266700"/>
            <a:ext cx="5276088" cy="499110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5463540"/>
            <a:ext cx="2133600" cy="251460"/>
          </a:xfrm>
        </p:spPr>
        <p:txBody>
          <a:bodyPr/>
          <a:lstStyle>
            <a:lvl1pPr>
              <a:defRPr sz="900"/>
            </a:lvl1pPr>
          </a:lstStyle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5463540"/>
            <a:ext cx="5143120" cy="251460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5463540"/>
            <a:ext cx="502920" cy="251460"/>
          </a:xfrm>
        </p:spPr>
        <p:txBody>
          <a:bodyPr/>
          <a:lstStyle>
            <a:lvl1pPr>
              <a:defRPr sz="900"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25747"/>
            <a:ext cx="914400" cy="53340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11638"/>
            <a:ext cx="7333488" cy="45720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4889500"/>
            <a:ext cx="7333488" cy="5715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5463540"/>
            <a:ext cx="2103120" cy="251460"/>
          </a:xfrm>
        </p:spPr>
        <p:txBody>
          <a:bodyPr/>
          <a:lstStyle>
            <a:lvl1pPr>
              <a:defRPr sz="900"/>
            </a:lvl1pPr>
          </a:lstStyle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5464308"/>
            <a:ext cx="4948072" cy="251460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5463540"/>
            <a:ext cx="365760" cy="251460"/>
          </a:xfrm>
        </p:spPr>
        <p:txBody>
          <a:bodyPr/>
          <a:lstStyle>
            <a:lvl1pPr algn="ctr">
              <a:defRPr sz="900"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1724"/>
            <a:ext cx="9129932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5862"/>
            <a:ext cx="9136966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5" y="4123675"/>
            <a:ext cx="2672861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22912"/>
            <a:ext cx="8229600" cy="11658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569007"/>
            <a:ext cx="8229600" cy="3810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5400808"/>
            <a:ext cx="2133600" cy="2514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BB2303-BF8E-407B-8E11-4EB0386FA62D}" type="datetimeFigureOut">
              <a:rPr lang="es-AR" smtClean="0"/>
              <a:t>23/5/2024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5401575"/>
            <a:ext cx="4260056" cy="25069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5400808"/>
            <a:ext cx="502920" cy="2514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fif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jfif"/><Relationship Id="rId17" Type="http://schemas.openxmlformats.org/officeDocument/2006/relationships/image" Target="../media/image15.jfif"/><Relationship Id="rId2" Type="http://schemas.microsoft.com/office/2007/relationships/media" Target="../media/media1.mp3"/><Relationship Id="rId16" Type="http://schemas.openxmlformats.org/officeDocument/2006/relationships/image" Target="../media/image14.jfif"/><Relationship Id="rId20" Type="http://schemas.openxmlformats.org/officeDocument/2006/relationships/image" Target="../media/image18.png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jfif"/><Relationship Id="rId5" Type="http://schemas.openxmlformats.org/officeDocument/2006/relationships/image" Target="../media/image3.png"/><Relationship Id="rId15" Type="http://schemas.openxmlformats.org/officeDocument/2006/relationships/image" Target="../media/image13.jf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5" y="3505572"/>
            <a:ext cx="5760639" cy="3816424"/>
          </a:xfrm>
        </p:spPr>
        <p:txBody>
          <a:bodyPr>
            <a:normAutofit fontScale="90000"/>
          </a:bodyPr>
          <a:lstStyle/>
          <a:p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>Talleres de minería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2024 1ª minería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Taller de Laboratorio de Informática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alumno: Bastian Gonzalez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profesora: Andrea Gomez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1300" dirty="0" smtClean="0">
                <a:solidFill>
                  <a:schemeClr val="bg1"/>
                </a:solidFill>
                <a:latin typeface="Bahnschrift Condensed" pitchFamily="34" charset="0"/>
              </a:rPr>
              <a:t>practico 5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herramientas, laboratorio de informática, electricidad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                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1300" dirty="0">
                <a:solidFill>
                  <a:schemeClr val="bg1"/>
                </a:solidFill>
              </a:rPr>
              <a:t/>
            </a:r>
            <a:br>
              <a:rPr lang="es-MX" sz="1300" dirty="0">
                <a:solidFill>
                  <a:schemeClr val="bg1"/>
                </a:solidFill>
              </a:rPr>
            </a:br>
            <a:endParaRPr lang="es-AR" sz="13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-67089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" y="4441676"/>
            <a:ext cx="1389733" cy="12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Y2meta.app - Música de Fondo Instrumental Inspiradora - Música para Videos (128 kbp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  <p14:fade in="1000"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980" y="265212"/>
            <a:ext cx="609600" cy="6096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2093590" cy="22833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2501"/>
            <a:ext cx="1440160" cy="173688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1" y="2767601"/>
            <a:ext cx="4094584" cy="248354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4764" cy="574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" y="112501"/>
            <a:ext cx="9147106" cy="56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" y="57439"/>
            <a:ext cx="9091143" cy="562495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9144"/>
            <a:ext cx="9428925" cy="571500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9294106" cy="5741501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9396"/>
            <a:ext cx="9355462" cy="57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496"/>
            <a:ext cx="9363695" cy="576876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32605"/>
            <a:ext cx="9294104" cy="5715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26503"/>
            <a:ext cx="9308059" cy="571500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0208"/>
            <a:ext cx="9439157" cy="57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0411"/>
            <a:ext cx="9356919" cy="58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329"/>
            <a:ext cx="9356918" cy="58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14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4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55" presetID="21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5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82" presetID="2" presetClass="entr" presetSubtype="9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4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500"/>
                            </p:stCondLst>
                            <p:childTnLst>
                              <p:par>
                                <p:cTn id="87" presetID="6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4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4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48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473</TotalTime>
  <Words>0</Words>
  <Application>Microsoft Office PowerPoint</Application>
  <PresentationFormat>Presentación en pantalla (16:10)</PresentationFormat>
  <Paragraphs>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Brío</vt:lpstr>
      <vt:lpstr>            Talleres de minería 2024 1ª minería Taller de Laboratorio de Informática alumno: Bastian Gonzalez profesora: Andrea Gomez practico 5 herramientas, laboratorio de informática, electricidad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Primaria</dc:creator>
  <cp:lastModifiedBy>Primaria</cp:lastModifiedBy>
  <cp:revision>46</cp:revision>
  <dcterms:created xsi:type="dcterms:W3CDTF">2024-05-06T19:33:18Z</dcterms:created>
  <dcterms:modified xsi:type="dcterms:W3CDTF">2024-05-23T18:56:34Z</dcterms:modified>
</cp:coreProperties>
</file>