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98" autoAdjust="0"/>
    <p:restoredTop sz="94662" autoAdjust="0"/>
  </p:normalViewPr>
  <p:slideViewPr>
    <p:cSldViewPr>
      <p:cViewPr varScale="1">
        <p:scale>
          <a:sx n="70" d="100"/>
          <a:sy n="70" d="100"/>
        </p:scale>
        <p:origin x="-480" y="3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514FED-2D11-4B19-80D2-79678BF51294}" type="datetimeFigureOut">
              <a:rPr lang="es-AR" smtClean="0"/>
              <a:t>23/5/2024</a:t>
            </a:fld>
            <a:endParaRPr lang="es-AR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4E4138-17AA-4BD8-B67D-6AEA074961E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32322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E4138-17AA-4BD8-B67D-6AEA074961E1}" type="slidenum">
              <a:rPr lang="es-AR" smtClean="0"/>
              <a:t>1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64643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55A2-776D-4A96-AF0F-700304D377DE}" type="datetimeFigureOut">
              <a:rPr lang="es-AR" smtClean="0"/>
              <a:t>23/5/2024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5E21D-DEC0-45BA-9237-7B2A4FC3F4D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9095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55A2-776D-4A96-AF0F-700304D377DE}" type="datetimeFigureOut">
              <a:rPr lang="es-AR" smtClean="0"/>
              <a:t>23/5/2024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5E21D-DEC0-45BA-9237-7B2A4FC3F4D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45253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55A2-776D-4A96-AF0F-700304D377DE}" type="datetimeFigureOut">
              <a:rPr lang="es-AR" smtClean="0"/>
              <a:t>23/5/2024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5E21D-DEC0-45BA-9237-7B2A4FC3F4D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49619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55A2-776D-4A96-AF0F-700304D377DE}" type="datetimeFigureOut">
              <a:rPr lang="es-AR" smtClean="0"/>
              <a:t>23/5/2024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5E21D-DEC0-45BA-9237-7B2A4FC3F4D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48054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55A2-776D-4A96-AF0F-700304D377DE}" type="datetimeFigureOut">
              <a:rPr lang="es-AR" smtClean="0"/>
              <a:t>23/5/2024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5E21D-DEC0-45BA-9237-7B2A4FC3F4D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9687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55A2-776D-4A96-AF0F-700304D377DE}" type="datetimeFigureOut">
              <a:rPr lang="es-AR" smtClean="0"/>
              <a:t>23/5/2024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5E21D-DEC0-45BA-9237-7B2A4FC3F4D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57237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55A2-776D-4A96-AF0F-700304D377DE}" type="datetimeFigureOut">
              <a:rPr lang="es-AR" smtClean="0"/>
              <a:t>23/5/2024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5E21D-DEC0-45BA-9237-7B2A4FC3F4D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89087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55A2-776D-4A96-AF0F-700304D377DE}" type="datetimeFigureOut">
              <a:rPr lang="es-AR" smtClean="0"/>
              <a:t>23/5/2024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5E21D-DEC0-45BA-9237-7B2A4FC3F4D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25992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55A2-776D-4A96-AF0F-700304D377DE}" type="datetimeFigureOut">
              <a:rPr lang="es-AR" smtClean="0"/>
              <a:t>23/5/2024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5E21D-DEC0-45BA-9237-7B2A4FC3F4D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64179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55A2-776D-4A96-AF0F-700304D377DE}" type="datetimeFigureOut">
              <a:rPr lang="es-AR" smtClean="0"/>
              <a:t>23/5/2024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5E21D-DEC0-45BA-9237-7B2A4FC3F4D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16032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55A2-776D-4A96-AF0F-700304D377DE}" type="datetimeFigureOut">
              <a:rPr lang="es-AR" smtClean="0"/>
              <a:t>23/5/2024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5E21D-DEC0-45BA-9237-7B2A4FC3F4D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90328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555A2-776D-4A96-AF0F-700304D377DE}" type="datetimeFigureOut">
              <a:rPr lang="es-AR" smtClean="0"/>
              <a:t>23/5/2024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5E21D-DEC0-45BA-9237-7B2A4FC3F4D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06559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13" Type="http://schemas.openxmlformats.org/officeDocument/2006/relationships/image" Target="../media/image9.jpeg"/><Relationship Id="rId18" Type="http://schemas.openxmlformats.org/officeDocument/2006/relationships/image" Target="../media/image14.jpe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7.png"/><Relationship Id="rId7" Type="http://schemas.openxmlformats.org/officeDocument/2006/relationships/image" Target="../media/image3.gif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openxmlformats.org/officeDocument/2006/relationships/image" Target="../media/image2.gif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Relationship Id="rId22" Type="http://schemas.openxmlformats.org/officeDocument/2006/relationships/image" Target="../media/image1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55576" y="260648"/>
            <a:ext cx="7772400" cy="1872208"/>
          </a:xfrm>
        </p:spPr>
        <p:txBody>
          <a:bodyPr>
            <a:normAutofit/>
          </a:bodyPr>
          <a:lstStyle/>
          <a:p>
            <a:r>
              <a:rPr lang="es-MX" dirty="0" smtClean="0">
                <a:solidFill>
                  <a:schemeClr val="bg1"/>
                </a:solidFill>
                <a:latin typeface="Broadway" pitchFamily="82" charset="0"/>
              </a:rPr>
              <a:t>Talleres de Minería</a:t>
            </a:r>
            <a:endParaRPr lang="es-AR" dirty="0">
              <a:solidFill>
                <a:schemeClr val="bg1"/>
              </a:solidFill>
              <a:latin typeface="Broadway" pitchFamily="8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9104" y="1793214"/>
            <a:ext cx="1687707" cy="1687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-83127" y="1861856"/>
            <a:ext cx="905368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dirty="0" smtClean="0">
                <a:solidFill>
                  <a:schemeClr val="bg1"/>
                </a:solidFill>
              </a:rPr>
              <a:t>Alumno:</a:t>
            </a:r>
            <a:r>
              <a:rPr lang="es-MX" sz="4000" dirty="0" smtClean="0"/>
              <a:t> </a:t>
            </a:r>
            <a:r>
              <a:rPr lang="es-MX" sz="4000" dirty="0" smtClean="0">
                <a:solidFill>
                  <a:schemeClr val="accent4">
                    <a:lumMod val="75000"/>
                  </a:schemeClr>
                </a:solidFill>
              </a:rPr>
              <a:t>Emily Reynoso </a:t>
            </a:r>
          </a:p>
          <a:p>
            <a:r>
              <a:rPr lang="es-MX" sz="4000" dirty="0" smtClean="0">
                <a:solidFill>
                  <a:schemeClr val="bg1"/>
                </a:solidFill>
              </a:rPr>
              <a:t>1°A – 2024</a:t>
            </a:r>
          </a:p>
          <a:p>
            <a:r>
              <a:rPr lang="es-MX" sz="4000" dirty="0" smtClean="0">
                <a:solidFill>
                  <a:schemeClr val="bg1"/>
                </a:solidFill>
              </a:rPr>
              <a:t>Profesora: </a:t>
            </a:r>
            <a:r>
              <a:rPr lang="es-MX" sz="4000" dirty="0" smtClean="0">
                <a:solidFill>
                  <a:schemeClr val="accent4">
                    <a:lumMod val="75000"/>
                  </a:schemeClr>
                </a:solidFill>
              </a:rPr>
              <a:t>Andrea Gómez</a:t>
            </a:r>
          </a:p>
          <a:p>
            <a:endParaRPr lang="es-MX" sz="4000" dirty="0" smtClean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s-MX" sz="2400" dirty="0" smtClean="0">
                <a:solidFill>
                  <a:schemeClr val="accent4">
                    <a:lumMod val="75000"/>
                  </a:schemeClr>
                </a:solidFill>
              </a:rPr>
              <a:t>   ELECTRICIDAD          HERRAMIENTAS   LABORATORIO DE INFORMATICA</a:t>
            </a:r>
          </a:p>
          <a:p>
            <a:r>
              <a:rPr lang="es-MX" sz="2400" dirty="0" smtClean="0">
                <a:solidFill>
                  <a:schemeClr val="accent4">
                    <a:lumMod val="75000"/>
                  </a:schemeClr>
                </a:solidFill>
              </a:rPr>
              <a:t>                                                                                                             </a:t>
            </a:r>
            <a:endParaRPr lang="es-MX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029" name="Picture 5" descr="Electricidad on Make a 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811000"/>
            <a:ext cx="2257425" cy="187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erramientas GIFs - Find &amp; Share on GIPH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690" y="4798424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Gifs Animados de Personas con el Ordenador | Memes, Gifs, Imagenes animada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798424"/>
            <a:ext cx="2441124" cy="203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" y="-30765"/>
            <a:ext cx="9136811" cy="6835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43"/>
            <a:ext cx="9136811" cy="690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" y="-45460"/>
            <a:ext cx="9150198" cy="7830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9158" y="-8543"/>
            <a:ext cx="9148381" cy="78482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MX" sz="4800" dirty="0" smtClean="0">
                <a:solidFill>
                  <a:schemeClr val="tx2"/>
                </a:solidFill>
                <a:latin typeface="Bernard MT Condensed" pitchFamily="18" charset="0"/>
              </a:rPr>
              <a:t>           Taller de Electricidad</a:t>
            </a:r>
          </a:p>
          <a:p>
            <a:pPr algn="ctr"/>
            <a:r>
              <a:rPr lang="es-MX" sz="4000" dirty="0" smtClean="0">
                <a:solidFill>
                  <a:schemeClr val="tx2"/>
                </a:solidFill>
                <a:latin typeface="Bernard MT Condensed" pitchFamily="18" charset="0"/>
              </a:rPr>
              <a:t>           Profesor: Roberto Más</a:t>
            </a:r>
          </a:p>
          <a:p>
            <a:r>
              <a:rPr lang="es-MX" sz="2800" dirty="0" smtClean="0">
                <a:solidFill>
                  <a:schemeClr val="tx1"/>
                </a:solidFill>
                <a:latin typeface="Bernard MT Condensed" pitchFamily="18" charset="0"/>
              </a:rPr>
              <a:t>          </a:t>
            </a:r>
            <a:r>
              <a:rPr lang="es-MX" sz="2800" dirty="0" smtClean="0">
                <a:solidFill>
                  <a:schemeClr val="tx2"/>
                </a:solidFill>
                <a:latin typeface="Bernard MT Condensed" pitchFamily="18" charset="0"/>
              </a:rPr>
              <a:t>¿</a:t>
            </a:r>
            <a:r>
              <a:rPr lang="es-MX" sz="2800" dirty="0" smtClean="0">
                <a:solidFill>
                  <a:schemeClr val="tx1"/>
                </a:solidFill>
                <a:latin typeface="Bernard MT Condensed" pitchFamily="18" charset="0"/>
              </a:rPr>
              <a:t>Qué se trabaja en el taller de electricidad</a:t>
            </a:r>
            <a:r>
              <a:rPr lang="es-MX" sz="2800" dirty="0" smtClean="0">
                <a:solidFill>
                  <a:schemeClr val="tx2"/>
                </a:solidFill>
                <a:latin typeface="Bernard MT Condensed" pitchFamily="18" charset="0"/>
              </a:rPr>
              <a:t>?</a:t>
            </a:r>
          </a:p>
          <a:p>
            <a:r>
              <a:rPr lang="es-MX" sz="2800" dirty="0" smtClean="0">
                <a:solidFill>
                  <a:schemeClr val="tx1"/>
                </a:solidFill>
                <a:latin typeface="Bernard MT Condensed" pitchFamily="18" charset="0"/>
              </a:rPr>
              <a:t>   En </a:t>
            </a:r>
            <a:r>
              <a:rPr lang="es-MX" sz="2800" dirty="0">
                <a:solidFill>
                  <a:schemeClr val="tx1"/>
                </a:solidFill>
                <a:latin typeface="Bernard MT Condensed" pitchFamily="18" charset="0"/>
              </a:rPr>
              <a:t>este taller se realiza diferentes </a:t>
            </a:r>
            <a:r>
              <a:rPr lang="es-MX" sz="2800" dirty="0" smtClean="0">
                <a:solidFill>
                  <a:schemeClr val="tx1"/>
                </a:solidFill>
                <a:latin typeface="Bernard MT Condensed" pitchFamily="18" charset="0"/>
              </a:rPr>
              <a:t>tareas ,relacionadas </a:t>
            </a:r>
            <a:r>
              <a:rPr lang="es-MX" sz="2800" dirty="0">
                <a:solidFill>
                  <a:schemeClr val="tx1"/>
                </a:solidFill>
                <a:latin typeface="Bernard MT Condensed" pitchFamily="18" charset="0"/>
              </a:rPr>
              <a:t>al estudio de </a:t>
            </a:r>
            <a:r>
              <a:rPr lang="es-MX" sz="2800" dirty="0" smtClean="0">
                <a:solidFill>
                  <a:schemeClr val="tx1"/>
                </a:solidFill>
                <a:latin typeface="Bernard MT Condensed" pitchFamily="18" charset="0"/>
              </a:rPr>
              <a:t>la energía </a:t>
            </a:r>
            <a:r>
              <a:rPr lang="es-MX" sz="2800" dirty="0">
                <a:solidFill>
                  <a:schemeClr val="tx1"/>
                </a:solidFill>
                <a:latin typeface="Bernard MT Condensed" pitchFamily="18" charset="0"/>
              </a:rPr>
              <a:t>eléctrica, su transformación, </a:t>
            </a:r>
            <a:r>
              <a:rPr lang="es-MX" sz="2800" dirty="0" smtClean="0">
                <a:solidFill>
                  <a:schemeClr val="tx1"/>
                </a:solidFill>
                <a:latin typeface="Bernard MT Condensed" pitchFamily="18" charset="0"/>
              </a:rPr>
              <a:t>aprovechamiento ,manejo y cuidados </a:t>
            </a:r>
            <a:r>
              <a:rPr lang="es-MX" sz="2800" dirty="0">
                <a:solidFill>
                  <a:schemeClr val="tx1"/>
                </a:solidFill>
                <a:latin typeface="Bernard MT Condensed" pitchFamily="18" charset="0"/>
              </a:rPr>
              <a:t>con la misma. Aprenderás sobre </a:t>
            </a:r>
            <a:r>
              <a:rPr lang="es-MX" sz="2800" dirty="0" smtClean="0">
                <a:solidFill>
                  <a:schemeClr val="tx1"/>
                </a:solidFill>
                <a:latin typeface="Bernard MT Condensed" pitchFamily="18" charset="0"/>
              </a:rPr>
              <a:t>circuitos ,componentes eléctricos</a:t>
            </a:r>
            <a:r>
              <a:rPr lang="es-MX" sz="2800" dirty="0">
                <a:solidFill>
                  <a:schemeClr val="tx1"/>
                </a:solidFill>
                <a:latin typeface="Bernard MT Condensed" pitchFamily="18" charset="0"/>
              </a:rPr>
              <a:t>, lectura de planos y diagramas, así como la comprensión de las normas y reglamentos de seguridad eléctrica.</a:t>
            </a:r>
            <a:r>
              <a:rPr lang="es-MX" sz="2800" dirty="0" smtClean="0"/>
              <a:t> </a:t>
            </a:r>
            <a:r>
              <a:rPr lang="es-MX" sz="2800" dirty="0"/>
              <a:t>Aprenderás sobre circuitos, componentes eléctricos, lectura de planos y diagramas, así como la comprensión de las normas y reglamentos de seguridad eléctrica. Aprenderás sobre circuitos, componentes eléctricos, lectura de planos y diagramas, así como la comprensión de las normas y reglamentos de seguridad eléctrica.</a:t>
            </a:r>
            <a:endParaRPr lang="es-AR" sz="2800" dirty="0">
              <a:solidFill>
                <a:schemeClr val="tx1"/>
              </a:solidFill>
              <a:latin typeface="Bernard MT Condensed" pitchFamily="18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91" y="4364743"/>
            <a:ext cx="2194012" cy="3243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588" y="4364743"/>
            <a:ext cx="2127990" cy="3243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567" y="4786371"/>
            <a:ext cx="2539304" cy="1904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476" y="5335100"/>
            <a:ext cx="1652968" cy="2203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-5811" y="-84045"/>
            <a:ext cx="9148381" cy="789819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MX" sz="4000" dirty="0" smtClean="0">
                <a:solidFill>
                  <a:schemeClr val="accent6">
                    <a:lumMod val="75000"/>
                  </a:schemeClr>
                </a:solidFill>
                <a:latin typeface="Algerian" pitchFamily="82" charset="0"/>
              </a:rPr>
              <a:t>Taller de Herramientas</a:t>
            </a:r>
          </a:p>
          <a:p>
            <a:pPr algn="ctr"/>
            <a:r>
              <a:rPr lang="es-MX" sz="32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lgerian" pitchFamily="82" charset="0"/>
              </a:rPr>
              <a:t>Profesor: </a:t>
            </a:r>
            <a:r>
              <a:rPr lang="es-MX" sz="3200" dirty="0" err="1" smtClean="0">
                <a:solidFill>
                  <a:schemeClr val="tx1"/>
                </a:solidFill>
                <a:latin typeface="Algerian" pitchFamily="82" charset="0"/>
              </a:rPr>
              <a:t>Matias</a:t>
            </a:r>
            <a:r>
              <a:rPr lang="es-MX" sz="3200" dirty="0" smtClean="0">
                <a:solidFill>
                  <a:schemeClr val="tx1"/>
                </a:solidFill>
                <a:latin typeface="Algerian" pitchFamily="82" charset="0"/>
              </a:rPr>
              <a:t> Ariza</a:t>
            </a:r>
          </a:p>
          <a:p>
            <a:pPr algn="ctr"/>
            <a:r>
              <a:rPr lang="es-MX" sz="2800" dirty="0" smtClean="0">
                <a:solidFill>
                  <a:schemeClr val="tx1"/>
                </a:solidFill>
                <a:latin typeface="Algerian" pitchFamily="82" charset="0"/>
              </a:rPr>
              <a:t>En este taller aprendemos las distintas herramientas  su función y a como utilizarlas,  en este taller se realizan </a:t>
            </a:r>
            <a:r>
              <a:rPr lang="es-MX" sz="2800" dirty="0" err="1" smtClean="0">
                <a:solidFill>
                  <a:schemeClr val="tx1"/>
                </a:solidFill>
                <a:latin typeface="Algerian" pitchFamily="82" charset="0"/>
              </a:rPr>
              <a:t>estanterias</a:t>
            </a:r>
            <a:r>
              <a:rPr lang="es-MX" sz="2800" dirty="0" smtClean="0">
                <a:solidFill>
                  <a:schemeClr val="tx1"/>
                </a:solidFill>
                <a:latin typeface="Algerian" pitchFamily="82" charset="0"/>
              </a:rPr>
              <a:t>  y  </a:t>
            </a:r>
            <a:r>
              <a:rPr lang="es-MX" sz="2800" dirty="0" err="1" smtClean="0">
                <a:solidFill>
                  <a:schemeClr val="tx1"/>
                </a:solidFill>
                <a:latin typeface="Algerian" pitchFamily="82" charset="0"/>
              </a:rPr>
              <a:t>lamparas</a:t>
            </a:r>
            <a:r>
              <a:rPr lang="es-MX" sz="2800" dirty="0" smtClean="0">
                <a:solidFill>
                  <a:schemeClr val="tx1"/>
                </a:solidFill>
                <a:latin typeface="Algerian" pitchFamily="82" charset="0"/>
              </a:rPr>
              <a:t>.</a:t>
            </a:r>
          </a:p>
          <a:p>
            <a:pPr algn="ctr"/>
            <a:endParaRPr lang="es-MX" sz="2800" dirty="0" smtClean="0">
              <a:solidFill>
                <a:schemeClr val="tx1"/>
              </a:solidFill>
              <a:latin typeface="Algerian" pitchFamily="82" charset="0"/>
            </a:endParaRPr>
          </a:p>
          <a:p>
            <a:pPr algn="ctr"/>
            <a:endParaRPr lang="es-MX" sz="2800" dirty="0">
              <a:solidFill>
                <a:schemeClr val="tx1"/>
              </a:solidFill>
              <a:latin typeface="Algerian" pitchFamily="82" charset="0"/>
            </a:endParaRPr>
          </a:p>
          <a:p>
            <a:pPr algn="ctr"/>
            <a:endParaRPr lang="es-MX" sz="2800" dirty="0" smtClean="0">
              <a:solidFill>
                <a:schemeClr val="tx1"/>
              </a:solidFill>
              <a:latin typeface="Algerian" pitchFamily="82" charset="0"/>
            </a:endParaRPr>
          </a:p>
          <a:p>
            <a:pPr algn="ctr"/>
            <a:endParaRPr lang="es-AR" sz="3200" dirty="0">
              <a:solidFill>
                <a:schemeClr val="tx1"/>
              </a:solidFill>
              <a:latin typeface="Algerian" pitchFamily="82" charset="0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9" y="3420088"/>
            <a:ext cx="2640706" cy="2871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586" y="3553428"/>
            <a:ext cx="3353524" cy="2515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446" y="2873333"/>
            <a:ext cx="2526349" cy="3368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11 Rectángulo"/>
          <p:cNvSpPr/>
          <p:nvPr/>
        </p:nvSpPr>
        <p:spPr>
          <a:xfrm>
            <a:off x="5288" y="-158996"/>
            <a:ext cx="9127653" cy="7998723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MX" sz="3200" dirty="0" smtClean="0">
                <a:solidFill>
                  <a:schemeClr val="accent3">
                    <a:lumMod val="75000"/>
                  </a:schemeClr>
                </a:solidFill>
              </a:rPr>
              <a:t>Laboratorio  de Inform</a:t>
            </a:r>
            <a:r>
              <a:rPr lang="es-MX" sz="3200" dirty="0">
                <a:solidFill>
                  <a:schemeClr val="accent3">
                    <a:lumMod val="75000"/>
                  </a:schemeClr>
                </a:solidFill>
              </a:rPr>
              <a:t>á</a:t>
            </a:r>
            <a:r>
              <a:rPr lang="es-MX" sz="3200" dirty="0" smtClean="0">
                <a:solidFill>
                  <a:schemeClr val="accent3">
                    <a:lumMod val="75000"/>
                  </a:schemeClr>
                </a:solidFill>
              </a:rPr>
              <a:t>tica</a:t>
            </a:r>
          </a:p>
          <a:p>
            <a:pPr algn="ctr"/>
            <a:r>
              <a:rPr lang="es-MX" sz="2800" dirty="0" smtClean="0">
                <a:solidFill>
                  <a:schemeClr val="accent3">
                    <a:lumMod val="50000"/>
                  </a:schemeClr>
                </a:solidFill>
              </a:rPr>
              <a:t>Profesora:  </a:t>
            </a:r>
            <a:r>
              <a:rPr lang="es-MX" sz="2800" dirty="0" smtClean="0">
                <a:solidFill>
                  <a:schemeClr val="tx1"/>
                </a:solidFill>
              </a:rPr>
              <a:t>Andrea Gómez</a:t>
            </a:r>
          </a:p>
          <a:p>
            <a:pPr algn="ctr"/>
            <a:r>
              <a:rPr lang="es-MX" sz="2800" dirty="0" smtClean="0">
                <a:solidFill>
                  <a:schemeClr val="accent3">
                    <a:lumMod val="75000"/>
                  </a:schemeClr>
                </a:solidFill>
              </a:rPr>
              <a:t>¿</a:t>
            </a:r>
            <a:r>
              <a:rPr lang="es-MX" sz="2800" dirty="0" smtClean="0">
                <a:solidFill>
                  <a:schemeClr val="tx1"/>
                </a:solidFill>
              </a:rPr>
              <a:t>Qué se trabaja en laboratorio de informática</a:t>
            </a:r>
            <a:r>
              <a:rPr lang="es-MX" sz="2800" dirty="0" smtClean="0">
                <a:solidFill>
                  <a:schemeClr val="accent3">
                    <a:lumMod val="75000"/>
                  </a:schemeClr>
                </a:solidFill>
              </a:rPr>
              <a:t>?</a:t>
            </a:r>
          </a:p>
          <a:p>
            <a:pPr algn="ctr"/>
            <a:r>
              <a:rPr lang="es-MX" sz="2800" dirty="0" smtClean="0">
                <a:solidFill>
                  <a:schemeClr val="tx1"/>
                </a:solidFill>
              </a:rPr>
              <a:t>Se trabaja con la computadora y aprendemos a usar distintos programas como Word, PowerPoint, etc.</a:t>
            </a:r>
          </a:p>
          <a:p>
            <a:pPr algn="ctr"/>
            <a:r>
              <a:rPr lang="es-MX" sz="2800" dirty="0" smtClean="0">
                <a:solidFill>
                  <a:schemeClr val="tx1"/>
                </a:solidFill>
              </a:rPr>
              <a:t>También trabajamos con 5 prácticos diferentes y una evaluación escrita.</a:t>
            </a:r>
          </a:p>
          <a:p>
            <a:pPr algn="ctr"/>
            <a:endParaRPr lang="es-MX" sz="2800" dirty="0">
              <a:solidFill>
                <a:schemeClr val="tx1"/>
              </a:solidFill>
            </a:endParaRPr>
          </a:p>
          <a:p>
            <a:pPr algn="ctr"/>
            <a:endParaRPr lang="es-MX" sz="2800" dirty="0" smtClean="0">
              <a:solidFill>
                <a:schemeClr val="tx1"/>
              </a:solidFill>
            </a:endParaRPr>
          </a:p>
          <a:p>
            <a:pPr algn="ctr"/>
            <a:endParaRPr lang="es-AR" sz="28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47" y="2917595"/>
            <a:ext cx="3608943" cy="4474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375" y="4482203"/>
            <a:ext cx="4038441" cy="3101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Y2meta.app - Música SUMMER Alegre para Trabajar en Oficinas, Tiendas, Cafés _ Música SUMMER En Inglés 2020 #40 (128 kbps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 out="1000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022554" y="5155065"/>
            <a:ext cx="609600" cy="609600"/>
          </a:xfrm>
          <a:prstGeom prst="rect">
            <a:avLst/>
          </a:prstGeom>
        </p:spPr>
      </p:pic>
      <p:pic>
        <p:nvPicPr>
          <p:cNvPr id="15" name="Picture 2" descr="Informática - Cia dos Gifs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446" y="2549857"/>
            <a:ext cx="2381370" cy="1793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7033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4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4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6" presetClass="entr" presetSubtype="16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6" presetClass="entr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14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45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6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60" tmFilter="0, 0; 0.125,0.2665; 0.25,0.4; 0.375,0.465; 0.5,0.5;  0.625,0.535; 0.75,0.6; 0.875,0.7335; 1,1">
                                          <p:stCondLst>
                                            <p:cond delay="166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830" tmFilter="0, 0; 0.125,0.2665; 0.25,0.4; 0.375,0.465; 0.5,0.5;  0.625,0.535; 0.75,0.6; 0.875,0.7335; 1,1">
                                          <p:stCondLst>
                                            <p:cond delay="331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410" tmFilter="0, 0; 0.125,0.2665; 0.25,0.4; 0.375,0.465; 0.5,0.5;  0.625,0.535; 0.75,0.6; 0.875,0.7335; 1,1">
                                          <p:stCondLst>
                                            <p:cond delay="414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65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415" decel="50000">
                                          <p:stCondLst>
                                            <p:cond delay="169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65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415" decel="50000">
                                          <p:stCondLst>
                                            <p:cond delay="334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65">
                                          <p:stCondLst>
                                            <p:cond delay="410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415" decel="50000">
                                          <p:stCondLst>
                                            <p:cond delay="41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65">
                                          <p:stCondLst>
                                            <p:cond delay="45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415" decel="50000">
                                          <p:stCondLst>
                                            <p:cond delay="458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6" presetClass="entr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14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45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66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60" tmFilter="0, 0; 0.125,0.2665; 0.25,0.4; 0.375,0.465; 0.5,0.5;  0.625,0.535; 0.75,0.6; 0.875,0.7335; 1,1">
                                          <p:stCondLst>
                                            <p:cond delay="166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830" tmFilter="0, 0; 0.125,0.2665; 0.25,0.4; 0.375,0.465; 0.5,0.5;  0.625,0.535; 0.75,0.6; 0.875,0.7335; 1,1">
                                          <p:stCondLst>
                                            <p:cond delay="331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410" tmFilter="0, 0; 0.125,0.2665; 0.25,0.4; 0.375,0.465; 0.5,0.5;  0.625,0.535; 0.75,0.6; 0.875,0.7335; 1,1">
                                          <p:stCondLst>
                                            <p:cond delay="414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65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415" decel="50000">
                                          <p:stCondLst>
                                            <p:cond delay="169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65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415" decel="50000">
                                          <p:stCondLst>
                                            <p:cond delay="3345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65">
                                          <p:stCondLst>
                                            <p:cond delay="4105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415" decel="50000">
                                          <p:stCondLst>
                                            <p:cond delay="417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65">
                                          <p:stCondLst>
                                            <p:cond delay="452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415" decel="50000">
                                          <p:stCondLst>
                                            <p:cond delay="4585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1" presetID="26" presetClass="entr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14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45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6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660" tmFilter="0, 0; 0.125,0.2665; 0.25,0.4; 0.375,0.465; 0.5,0.5;  0.625,0.535; 0.75,0.6; 0.875,0.7335; 1,1">
                                          <p:stCondLst>
                                            <p:cond delay="166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830" tmFilter="0, 0; 0.125,0.2665; 0.25,0.4; 0.375,0.465; 0.5,0.5;  0.625,0.535; 0.75,0.6; 0.875,0.7335; 1,1">
                                          <p:stCondLst>
                                            <p:cond delay="331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410" tmFilter="0, 0; 0.125,0.2665; 0.25,0.4; 0.375,0.465; 0.5,0.5;  0.625,0.535; 0.75,0.6; 0.875,0.7335; 1,1">
                                          <p:stCondLst>
                                            <p:cond delay="414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9" dur="65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0" dur="415" decel="50000">
                                          <p:stCondLst>
                                            <p:cond delay="169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65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2" dur="415" decel="50000">
                                          <p:stCondLst>
                                            <p:cond delay="3345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65">
                                          <p:stCondLst>
                                            <p:cond delay="4105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4" dur="415" decel="50000">
                                          <p:stCondLst>
                                            <p:cond delay="417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65">
                                          <p:stCondLst>
                                            <p:cond delay="452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6" dur="415" decel="50000">
                                          <p:stCondLst>
                                            <p:cond delay="4585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7" presetID="14" presetClass="entr" presetSubtype="1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1" presetClass="entr" presetSubtype="1" fill="hold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1" presetClass="entr" presetSubtype="1" fill="hold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8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" grpId="0"/>
      <p:bldP spid="5" grpId="0"/>
      <p:bldP spid="4" grpId="0" animBg="1"/>
      <p:bldP spid="10" grpId="0" animBg="1"/>
      <p:bldP spid="12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</TotalTime>
  <Words>174</Words>
  <Application>Microsoft Office PowerPoint</Application>
  <PresentationFormat>Presentación en pantalla (4:3)</PresentationFormat>
  <Paragraphs>23</Paragraphs>
  <Slides>1</Slides>
  <Notes>1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2" baseType="lpstr">
      <vt:lpstr>Tema de Office</vt:lpstr>
      <vt:lpstr>Talleres de Minería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Talleres de Minería</dc:title>
  <dc:creator>Secundaria</dc:creator>
  <cp:lastModifiedBy>Secundaria</cp:lastModifiedBy>
  <cp:revision>53</cp:revision>
  <dcterms:created xsi:type="dcterms:W3CDTF">2024-05-06T20:03:02Z</dcterms:created>
  <dcterms:modified xsi:type="dcterms:W3CDTF">2024-05-23T18:47:33Z</dcterms:modified>
</cp:coreProperties>
</file>