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3173-2018-426B-A96C-CDDD1D4BDBC1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20FC6-B93D-4CA2-9170-4D182B629DA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9099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2783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096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3479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440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692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586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350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947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225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598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410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76843-D1B9-4416-8B40-699059AC288F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F6FE0-10E0-43EC-8DC2-CBB13ABDC4A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642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jfif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gif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99252" y="755374"/>
            <a:ext cx="7593496" cy="662608"/>
          </a:xfrm>
        </p:spPr>
        <p:txBody>
          <a:bodyPr>
            <a:normAutofit fontScale="90000"/>
          </a:bodyPr>
          <a:lstStyle/>
          <a:p>
            <a:r>
              <a:rPr lang="es-AR" dirty="0" smtClean="0">
                <a:latin typeface="Algerian" panose="04020705040A02060702" pitchFamily="82" charset="0"/>
              </a:rPr>
              <a:t>Talleres de minería</a:t>
            </a:r>
            <a:endParaRPr lang="es-AR" dirty="0">
              <a:latin typeface="Algerian" panose="04020705040A020607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146852"/>
            <a:ext cx="9144000" cy="1987826"/>
          </a:xfrm>
        </p:spPr>
        <p:txBody>
          <a:bodyPr/>
          <a:lstStyle/>
          <a:p>
            <a:pPr algn="l"/>
            <a:r>
              <a:rPr lang="es-AR" dirty="0" smtClean="0"/>
              <a:t>Alumno: Mercado </a:t>
            </a:r>
            <a:r>
              <a:rPr lang="es-AR" dirty="0" err="1" smtClean="0"/>
              <a:t>Angelo</a:t>
            </a:r>
            <a:endParaRPr lang="es-AR" dirty="0" smtClean="0"/>
          </a:p>
          <a:p>
            <a:pPr algn="l"/>
            <a:r>
              <a:rPr lang="es-AR" dirty="0" smtClean="0"/>
              <a:t>1°”A” de minería</a:t>
            </a:r>
          </a:p>
          <a:p>
            <a:pPr algn="l"/>
            <a:r>
              <a:rPr lang="es-AR" dirty="0" smtClean="0"/>
              <a:t>Profesora Andrea Gómez</a:t>
            </a:r>
          </a:p>
          <a:p>
            <a:pPr algn="l"/>
            <a:r>
              <a:rPr lang="es-AR" sz="1400" dirty="0" smtClean="0"/>
              <a:t>Laboratorio de informática                                      electricidad                                      herramientas universales</a:t>
            </a:r>
            <a:endParaRPr lang="es-AR" sz="1400" dirty="0"/>
          </a:p>
        </p:txBody>
      </p:sp>
      <p:pic>
        <p:nvPicPr>
          <p:cNvPr id="1026" name="Picture 2" descr="Computadora personal GIF - Conseguir el mejor gif e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7" y="3847336"/>
            <a:ext cx="2839415" cy="203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mo cuido la energía eléctrica.: mayo 20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32" y="3847336"/>
            <a:ext cx="2129328" cy="234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rrison ford GIF en GIFER - de Tutau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34" y="3847336"/>
            <a:ext cx="2705514" cy="27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05348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0534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105348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1" y="-7936"/>
            <a:ext cx="11053483" cy="7138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AR" dirty="0">
              <a:solidFill>
                <a:prstClr val="white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66915" y="324465"/>
            <a:ext cx="566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latin typeface="Copperplate Gothic Bold" panose="020E0705020206020404" pitchFamily="34" charset="0"/>
              </a:rPr>
              <a:t>Taller</a:t>
            </a:r>
            <a:r>
              <a:rPr lang="es-AR" dirty="0" smtClean="0">
                <a:latin typeface="Copperplate Gothic Bold" panose="020E0705020206020404" pitchFamily="34" charset="0"/>
              </a:rPr>
              <a:t> </a:t>
            </a:r>
            <a:r>
              <a:rPr lang="es-AR" sz="2800" dirty="0" smtClean="0">
                <a:latin typeface="Copperplate Gothic Bold" panose="020E0705020206020404" pitchFamily="34" charset="0"/>
              </a:rPr>
              <a:t>de</a:t>
            </a:r>
            <a:r>
              <a:rPr lang="es-AR" dirty="0" smtClean="0">
                <a:latin typeface="Copperplate Gothic Bold" panose="020E0705020206020404" pitchFamily="34" charset="0"/>
              </a:rPr>
              <a:t> </a:t>
            </a:r>
            <a:r>
              <a:rPr lang="es-AR" sz="2800" dirty="0" smtClean="0">
                <a:latin typeface="Copperplate Gothic Bold" panose="020E0705020206020404" pitchFamily="34" charset="0"/>
              </a:rPr>
              <a:t>herramientas</a:t>
            </a:r>
            <a:endParaRPr lang="es-AR" dirty="0">
              <a:latin typeface="Copperplate Gothic Bold" panose="020E07050202060204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66916" y="1047135"/>
            <a:ext cx="4129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La herramientas de taller esta compuesta por todos los productos componen talleres o puestos de trabajo</a:t>
            </a:r>
            <a:endParaRPr lang="es-AR" sz="2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235677" y="4365523"/>
            <a:ext cx="564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Estas son la herramienta del taller que utilizan para asar una estantería</a:t>
            </a:r>
            <a:endParaRPr lang="es-AR" sz="2400" dirty="0"/>
          </a:p>
        </p:txBody>
      </p:sp>
      <p:sp>
        <p:nvSpPr>
          <p:cNvPr id="16" name="AutoShape 2" descr="blob:https://web.whatsapp.com/ff2c9fca-ae03-40e4-882a-2998e3e17e69"/>
          <p:cNvSpPr>
            <a:spLocks noChangeAspect="1" noChangeArrowheads="1"/>
          </p:cNvSpPr>
          <p:nvPr/>
        </p:nvSpPr>
        <p:spPr bwMode="auto">
          <a:xfrm>
            <a:off x="155574" y="-1208091"/>
            <a:ext cx="1368425" cy="13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7196" y="674589"/>
            <a:ext cx="4457950" cy="334346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07" y="3177150"/>
            <a:ext cx="4347039" cy="335908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0"/>
            <a:ext cx="10939438" cy="7130284"/>
          </a:xfrm>
          <a:prstGeom prst="rect">
            <a:avLst/>
          </a:prstGeom>
        </p:spPr>
      </p:pic>
      <p:sp>
        <p:nvSpPr>
          <p:cNvPr id="23" name="AutoShape 4" descr="blob:https://web.whatsapp.com/c7282b60-ad08-4494-b183-f1d1837145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" y="-7936"/>
            <a:ext cx="10939439" cy="7138220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-14263" y="48576"/>
            <a:ext cx="10953700" cy="70896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CuadroTexto 25"/>
          <p:cNvSpPr txBox="1"/>
          <p:nvPr/>
        </p:nvSpPr>
        <p:spPr>
          <a:xfrm>
            <a:off x="354725" y="386041"/>
            <a:ext cx="410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latin typeface="Copperplate Gothic Bold" panose="020E0705020206020404" pitchFamily="34" charset="0"/>
              </a:rPr>
              <a:t>Taller de electricidad</a:t>
            </a:r>
            <a:endParaRPr lang="es-AR" sz="2400" dirty="0">
              <a:latin typeface="Copperplate Gothic Bold" panose="020E07050202060204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766915" y="1047135"/>
            <a:ext cx="8480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En el taller de electricidad trabajan en como se realiza un corto circuito, maquetas, pelar cables, en </a:t>
            </a:r>
            <a:r>
              <a:rPr lang="es-AR" dirty="0"/>
              <a:t>maquetas ,etc. diferentes tareas, relacionadas al estudio de la energía eléctrica, su transformación, aprovechamiento, manejo y cuidados con la misma.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989" y="2741541"/>
            <a:ext cx="4862050" cy="284348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5998" y="2660219"/>
            <a:ext cx="4788312" cy="3241035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49890" y="-236292"/>
            <a:ext cx="10953699" cy="70885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CuadroTexto 32"/>
          <p:cNvSpPr txBox="1"/>
          <p:nvPr/>
        </p:nvSpPr>
        <p:spPr>
          <a:xfrm>
            <a:off x="354725" y="160338"/>
            <a:ext cx="713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latin typeface="Lucida Sans Typewriter" panose="020B0509030504030204" pitchFamily="49" charset="0"/>
              </a:rPr>
              <a:t>Taller de laboratorio de informática</a:t>
            </a:r>
            <a:endParaRPr lang="es-AR" sz="2400" dirty="0">
              <a:latin typeface="Lucida Sans Typewriter" panose="020B0509030504030204" pitchFamily="49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531989" y="755373"/>
            <a:ext cx="778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940158" y="616873"/>
            <a:ext cx="9569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En taller de laboratorio de  laboratorio de informática trabajamos en una sal de trabajado con una sala de computadoras con aplicaciones en el Word y </a:t>
            </a:r>
            <a:r>
              <a:rPr lang="es-MX" sz="2400" dirty="0" err="1" smtClean="0"/>
              <a:t>power</a:t>
            </a:r>
            <a:r>
              <a:rPr lang="es-MX" sz="2400" dirty="0" smtClean="0"/>
              <a:t> </a:t>
            </a:r>
            <a:r>
              <a:rPr lang="es-MX" sz="2400" dirty="0" err="1" smtClean="0"/>
              <a:t>point</a:t>
            </a:r>
            <a:r>
              <a:rPr lang="es-MX" sz="2400" dirty="0" smtClean="0"/>
              <a:t> dentro de esa aplicaciones se realizamos el practico </a:t>
            </a:r>
            <a:endParaRPr lang="es-AR" sz="2400" dirty="0"/>
          </a:p>
        </p:txBody>
      </p:sp>
      <p:sp>
        <p:nvSpPr>
          <p:cNvPr id="6" name="5 Rectángulo"/>
          <p:cNvSpPr/>
          <p:nvPr/>
        </p:nvSpPr>
        <p:spPr>
          <a:xfrm>
            <a:off x="1014109" y="2212246"/>
            <a:ext cx="3410930" cy="397651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Y2meta.app - Música de Fondo Tranquila para Videos (128 kbps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73145" y="6171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8" presetID="2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118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 animBg="1"/>
      <p:bldP spid="11" grpId="0"/>
      <p:bldP spid="14" grpId="0"/>
      <p:bldP spid="15" grpId="0"/>
      <p:bldP spid="25" grpId="0" animBg="1"/>
      <p:bldP spid="26" grpId="0"/>
      <p:bldP spid="27" grpId="0"/>
      <p:bldP spid="32" grpId="0" animBg="1"/>
      <p:bldP spid="33" grpId="0"/>
      <p:bldP spid="34" grpId="0"/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ANGELO MERCADO 5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ANGELO MERCADO 5</Template>
  <TotalTime>0</TotalTime>
  <Words>143</Words>
  <Application>Microsoft Office PowerPoint</Application>
  <PresentationFormat>Personalizado</PresentationFormat>
  <Paragraphs>12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ANGELO MERCADO 5</vt:lpstr>
      <vt:lpstr>Talleres de minería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Secundaria</cp:lastModifiedBy>
  <cp:revision>1</cp:revision>
  <dcterms:created xsi:type="dcterms:W3CDTF">2024-05-23T19:03:02Z</dcterms:created>
  <dcterms:modified xsi:type="dcterms:W3CDTF">2024-05-23T19:03:26Z</dcterms:modified>
</cp:coreProperties>
</file>