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654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629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7557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9172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6768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9816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100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813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16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032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127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6397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663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3882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081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792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B53264-A1E4-41D2-A2B8-C1F4C802E4D7}" type="datetimeFigureOut">
              <a:rPr lang="es-AR" smtClean="0"/>
              <a:t>30/5/2024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24A120-AF82-4E14-8AD8-FF47DEC7FA2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450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39C2B-2C64-3A4B-83B2-5E3AC3B61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27703"/>
            <a:ext cx="9440034" cy="3001297"/>
          </a:xfrm>
        </p:spPr>
        <p:txBody>
          <a:bodyPr>
            <a:normAutofit/>
          </a:bodyPr>
          <a:lstStyle/>
          <a:p>
            <a:r>
              <a:rPr lang="es-AR" u="sng" dirty="0">
                <a:solidFill>
                  <a:schemeClr val="accent2"/>
                </a:solidFill>
                <a:latin typeface="Forte" panose="03060902040502070203" pitchFamily="66" charset="0"/>
              </a:rPr>
              <a:t>Valentino Naccarato </a:t>
            </a:r>
            <a:br>
              <a:rPr lang="es-AR" u="sng" dirty="0">
                <a:solidFill>
                  <a:schemeClr val="accent2"/>
                </a:solidFill>
                <a:latin typeface="Forte" panose="03060902040502070203" pitchFamily="66" charset="0"/>
              </a:rPr>
            </a:br>
            <a:r>
              <a:rPr lang="es-AR" u="sng" dirty="0">
                <a:solidFill>
                  <a:schemeClr val="accent2"/>
                </a:solidFill>
                <a:latin typeface="Forte" panose="03060902040502070203" pitchFamily="66" charset="0"/>
              </a:rPr>
              <a:t>6to grado 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9ECB26-35C6-8953-A067-4B0292D20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710" y="3598340"/>
            <a:ext cx="9144000" cy="2124033"/>
          </a:xfrm>
        </p:spPr>
        <p:txBody>
          <a:bodyPr/>
          <a:lstStyle/>
          <a:p>
            <a:r>
              <a:rPr lang="es-AR" dirty="0">
                <a:solidFill>
                  <a:schemeClr val="accent4"/>
                </a:solidFill>
                <a:latin typeface="Berlin Sans FB Demi" panose="020E0802020502020306" pitchFamily="34" charset="0"/>
              </a:rPr>
              <a:t>ENERGIAS RENOVABLES, NO RENOVABLES</a:t>
            </a:r>
          </a:p>
          <a:p>
            <a:r>
              <a:rPr lang="es-AR" dirty="0">
                <a:solidFill>
                  <a:schemeClr val="accent4"/>
                </a:solidFill>
                <a:latin typeface="Berlin Sans FB Demi" panose="020E0802020502020306" pitchFamily="34" charset="0"/>
              </a:rPr>
              <a:t>CONCEPTO, IMÁGENES, ETC</a:t>
            </a:r>
          </a:p>
        </p:txBody>
      </p:sp>
    </p:spTree>
    <p:extLst>
      <p:ext uri="{BB962C8B-B14F-4D97-AF65-F5344CB8AC3E}">
        <p14:creationId xmlns:p14="http://schemas.microsoft.com/office/powerpoint/2010/main" val="1030405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EA55A3-1689-148D-C7FD-A7B5A75F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846" y="232389"/>
            <a:ext cx="7640535" cy="1244602"/>
          </a:xfrm>
        </p:spPr>
        <p:txBody>
          <a:bodyPr/>
          <a:lstStyle/>
          <a:p>
            <a:r>
              <a:rPr lang="es-AR" sz="2800" dirty="0">
                <a:latin typeface="Arial Rounded MT Bold" panose="020F0704030504030204" pitchFamily="34" charset="0"/>
              </a:rPr>
              <a:t>Tipos de Energías Renovables:</a:t>
            </a:r>
            <a:br>
              <a:rPr lang="es-AR" dirty="0"/>
            </a:br>
            <a:endParaRPr lang="es-AR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Marcador de contenido 3" descr="Sol">
                <a:extLst>
                  <a:ext uri="{FF2B5EF4-FFF2-40B4-BE49-F238E27FC236}">
                    <a16:creationId xmlns:a16="http://schemas.microsoft.com/office/drawing/2014/main" id="{CD28768E-BE79-AD28-92CB-56AA3FAEA755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63083"/>
                  </p:ext>
                </p:extLst>
              </p:nvPr>
            </p:nvGraphicFramePr>
            <p:xfrm>
              <a:off x="7137348" y="61145"/>
              <a:ext cx="5794093" cy="340119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794093" cy="3401194"/>
                    </a:xfrm>
                    <a:prstGeom prst="rect">
                      <a:avLst/>
                    </a:prstGeom>
                  </am3d:spPr>
                  <am3d:camera>
                    <am3d:pos x="0" y="0" z="719309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0073" d="1000000"/>
                    <am3d:preTrans dx="3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00000" ay="-1800000" az="-60000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2973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Marcador de contenido 3" descr="Sol">
                <a:extLst>
                  <a:ext uri="{FF2B5EF4-FFF2-40B4-BE49-F238E27FC236}">
                    <a16:creationId xmlns:a16="http://schemas.microsoft.com/office/drawing/2014/main" id="{CD28768E-BE79-AD28-92CB-56AA3FAEA75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7348" y="61145"/>
                <a:ext cx="5794093" cy="340119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D8E3A70-9E0A-B980-3D1C-F487CB595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01802"/>
            <a:ext cx="6297560" cy="1600200"/>
          </a:xfrm>
        </p:spPr>
        <p:txBody>
          <a:bodyPr/>
          <a:lstStyle/>
          <a:p>
            <a:r>
              <a:rPr lang="es-AR" sz="2000" dirty="0">
                <a:latin typeface="Berlin Sans FB" panose="020E0602020502020306" pitchFamily="34" charset="0"/>
              </a:rPr>
              <a:t>_ Son aquellas que se renuevan mas rápido de lo  que se consumen, por ejemplo el sol, el viento, el agua, etc.</a:t>
            </a:r>
          </a:p>
          <a:p>
            <a:endParaRPr lang="es-AR" sz="2000" dirty="0">
              <a:latin typeface="Berlin Sans FB" panose="020E0602020502020306" pitchFamily="34" charset="0"/>
            </a:endParaRPr>
          </a:p>
          <a:p>
            <a:endParaRPr lang="es-A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E1E2B-B7DD-D08F-364D-55958B2D6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654710"/>
            <a:ext cx="6297560" cy="39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8682E3-7784-ACFB-DD6B-02E4103F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20" y="3506584"/>
            <a:ext cx="3436374" cy="33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12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5A030-EB52-9557-A4B5-C2EF03A3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506361"/>
            <a:ext cx="3706889" cy="1821918"/>
          </a:xfrm>
        </p:spPr>
        <p:txBody>
          <a:bodyPr/>
          <a:lstStyle/>
          <a:p>
            <a:r>
              <a:rPr lang="es-AR" sz="2800" dirty="0">
                <a:latin typeface="Arial Rounded MT Bold" panose="020F0704030504030204" pitchFamily="34" charset="0"/>
              </a:rPr>
              <a:t>Ventajas:</a:t>
            </a: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5B2D6E-4BBB-7583-7E9E-426397E9D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6696" y="1766119"/>
            <a:ext cx="4133987" cy="3023419"/>
          </a:xfrm>
        </p:spPr>
        <p:txBody>
          <a:bodyPr>
            <a:normAutofit/>
          </a:bodyPr>
          <a:lstStyle/>
          <a:p>
            <a:r>
              <a:rPr lang="es-AR" sz="2000" dirty="0">
                <a:latin typeface="Berlin Sans FB" panose="020E0602020502020306" pitchFamily="34" charset="0"/>
              </a:rPr>
              <a:t>Las mas destacables son: </a:t>
            </a:r>
          </a:p>
          <a:p>
            <a:r>
              <a:rPr lang="es-AR" sz="2000" dirty="0">
                <a:latin typeface="Berlin Sans FB" panose="020E0602020502020306" pitchFamily="34" charset="0"/>
              </a:rPr>
              <a:t>_No contaminan y cuidan al medio ambiente.</a:t>
            </a:r>
          </a:p>
          <a:p>
            <a:r>
              <a:rPr lang="es-AR" sz="2000" dirty="0">
                <a:latin typeface="Berlin Sans FB" panose="020E0602020502020306" pitchFamily="34" charset="0"/>
              </a:rPr>
              <a:t>_Son mas seguras para la salud de las personas.</a:t>
            </a:r>
          </a:p>
          <a:p>
            <a:r>
              <a:rPr lang="es-AR" sz="2000" dirty="0">
                <a:latin typeface="Berlin Sans FB" panose="020E0602020502020306" pitchFamily="34" charset="0"/>
              </a:rPr>
              <a:t>_Tienen un potencial prácticamente ilimitado a futuro.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65BFA4-95A2-07DE-95AE-02649240DC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83" y="103239"/>
            <a:ext cx="6411912" cy="33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3ACA56-0664-7E55-AEA0-EB30F58B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66" y="3672348"/>
            <a:ext cx="5849953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91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2BE87-0AEB-0678-D5D9-D8573DF52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555" y="358878"/>
            <a:ext cx="5034116" cy="1821918"/>
          </a:xfrm>
        </p:spPr>
        <p:txBody>
          <a:bodyPr/>
          <a:lstStyle/>
          <a:p>
            <a:r>
              <a:rPr lang="es-AR" sz="2800" dirty="0">
                <a:latin typeface="Arial Rounded MT Bold" panose="020F0704030504030204" pitchFamily="34" charset="0"/>
              </a:rPr>
              <a:t>Tipos de Energía No Renovable</a:t>
            </a:r>
            <a:r>
              <a:rPr lang="es-AR" dirty="0"/>
              <a:t>:</a:t>
            </a: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884F1C-19EE-EECC-9402-3511A9FEA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1139" y="1991033"/>
            <a:ext cx="3706889" cy="5117690"/>
          </a:xfrm>
        </p:spPr>
        <p:txBody>
          <a:bodyPr/>
          <a:lstStyle/>
          <a:p>
            <a:r>
              <a:rPr lang="es-AR" sz="2000" dirty="0">
                <a:latin typeface="Berlin Sans FB" panose="020E0602020502020306" pitchFamily="34" charset="0"/>
              </a:rPr>
              <a:t>_Son aquellas que cuando son explotadas, no se regeneran o tardan bastante tiempo en regenerarse, por ejemplo, el petróleo, el gas natural, etc</a:t>
            </a:r>
            <a:r>
              <a:rPr lang="es-AR" dirty="0"/>
              <a:t>.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D3A68F1-B514-EE6F-02E7-CF1E6AE80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995" y="117986"/>
            <a:ext cx="6165450" cy="331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41071AB-3911-42F5-2949-7413F14028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84" y="3596465"/>
            <a:ext cx="6411912" cy="31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40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20277-146A-9088-6E68-4A56AA04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>
                <a:latin typeface="Arial Rounded MT Bold" panose="020F0704030504030204" pitchFamily="34" charset="0"/>
              </a:rPr>
              <a:t>Desventajas</a:t>
            </a:r>
            <a:r>
              <a:rPr lang="es-AR" dirty="0"/>
              <a:t>:</a:t>
            </a: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112B0A-BFB5-1905-8A85-A7660BE5E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AR" dirty="0"/>
              <a:t>_</a:t>
            </a:r>
            <a:r>
              <a:rPr lang="es-AR" sz="2000" dirty="0">
                <a:latin typeface="Berlin Sans FB" panose="020E0602020502020306" pitchFamily="34" charset="0"/>
              </a:rPr>
              <a:t>Hay una en concreto la cual preocupa a la población por que en algún momento estas energías se agotaran y no habrán alternativas.</a:t>
            </a:r>
          </a:p>
          <a:p>
            <a:r>
              <a:rPr lang="es-AR" sz="2000" dirty="0">
                <a:latin typeface="Berlin Sans FB" panose="020E0602020502020306" pitchFamily="34" charset="0"/>
              </a:rPr>
              <a:t>_Por otro lado el empleo de energías no renovables también genera residuos y emisiones de gases contaminantes a la atmosfera, lo cual afecta a la salud de las personas.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EFB2371-C1EE-F645-0631-B5F71BA247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077" y="0"/>
            <a:ext cx="3706889" cy="357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0BEAC53-B79F-FAA6-5AFE-0B82D6671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684" y="3571342"/>
            <a:ext cx="5120086" cy="30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2364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489D24C4-DC48-6065-9875-42157A408C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u="sng" dirty="0">
                <a:solidFill>
                  <a:srgbClr val="00B0F0"/>
                </a:solidFill>
                <a:latin typeface="Arial Rounded MT Bold" panose="020F0704030504030204" pitchFamily="34" charset="0"/>
              </a:rPr>
              <a:t>Eso fue todo sobre Energías Renovables y No Renovables!</a:t>
            </a:r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322E94C1-240E-37AA-E1AD-22CECCEE2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61437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E8B826"/>
      </a:accent1>
      <a:accent2>
        <a:srgbClr val="E2CA72"/>
      </a:accent2>
      <a:accent3>
        <a:srgbClr val="BD723B"/>
      </a:accent3>
      <a:accent4>
        <a:srgbClr val="AE9376"/>
      </a:accent4>
      <a:accent5>
        <a:srgbClr val="A77F41"/>
      </a:accent5>
      <a:accent6>
        <a:srgbClr val="A1AE79"/>
      </a:accent6>
      <a:hlink>
        <a:srgbClr val="F1D06A"/>
      </a:hlink>
      <a:folHlink>
        <a:srgbClr val="EDDCA8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D5CBAF11-69B7-47EA-BC01-41F77058C2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70</TotalTime>
  <Words>198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Berlin Sans FB</vt:lpstr>
      <vt:lpstr>Berlin Sans FB Demi</vt:lpstr>
      <vt:lpstr>Calisto MT</vt:lpstr>
      <vt:lpstr>Forte</vt:lpstr>
      <vt:lpstr>Wingdings 2</vt:lpstr>
      <vt:lpstr>Pizarra</vt:lpstr>
      <vt:lpstr>Valentino Naccarato  6to grado B</vt:lpstr>
      <vt:lpstr>Tipos de Energías Renovables: </vt:lpstr>
      <vt:lpstr>Ventajas:   </vt:lpstr>
      <vt:lpstr>Tipos de Energía No Renovable:  </vt:lpstr>
      <vt:lpstr>Desventajas:   </vt:lpstr>
      <vt:lpstr>Eso fue todo sobre Energías Renovables y No Renovables!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Valentino Naccarato  6to grado B</dc:title>
  <dc:creator>Estudiante</dc:creator>
  <cp:lastModifiedBy>Estudiante</cp:lastModifiedBy>
  <cp:revision>1</cp:revision>
  <dcterms:created xsi:type="dcterms:W3CDTF">2024-05-30T14:40:26Z</dcterms:created>
  <dcterms:modified xsi:type="dcterms:W3CDTF">2024-05-30T15:50:55Z</dcterms:modified>
</cp:coreProperties>
</file>