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73AAAC-8847-435E-B815-225A26B49840}" type="datetimeFigureOut">
              <a:rPr lang="es-ES" smtClean="0"/>
              <a:t>30/05/2024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BE3077-B0AC-42A5-ACF7-E952087F487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53337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BE3077-B0AC-42A5-ACF7-E952087F4873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151801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EDF6F-BF51-4563-AEB1-782BA1185AB2}" type="datetimeFigureOut">
              <a:rPr lang="es-ES" smtClean="0"/>
              <a:t>30/05/2024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9A08C-034A-4A03-A0B7-01C710663E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1538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EDF6F-BF51-4563-AEB1-782BA1185AB2}" type="datetimeFigureOut">
              <a:rPr lang="es-ES" smtClean="0"/>
              <a:t>30/05/2024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9A08C-034A-4A03-A0B7-01C710663E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21372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EDF6F-BF51-4563-AEB1-782BA1185AB2}" type="datetimeFigureOut">
              <a:rPr lang="es-ES" smtClean="0"/>
              <a:t>30/05/2024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9A08C-034A-4A03-A0B7-01C710663E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39113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EDF6F-BF51-4563-AEB1-782BA1185AB2}" type="datetimeFigureOut">
              <a:rPr lang="es-ES" smtClean="0"/>
              <a:t>30/05/2024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9A08C-034A-4A03-A0B7-01C710663E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75166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EDF6F-BF51-4563-AEB1-782BA1185AB2}" type="datetimeFigureOut">
              <a:rPr lang="es-ES" smtClean="0"/>
              <a:t>30/05/2024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9A08C-034A-4A03-A0B7-01C710663E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1883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EDF6F-BF51-4563-AEB1-782BA1185AB2}" type="datetimeFigureOut">
              <a:rPr lang="es-ES" smtClean="0"/>
              <a:t>30/05/2024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9A08C-034A-4A03-A0B7-01C710663E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01857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EDF6F-BF51-4563-AEB1-782BA1185AB2}" type="datetimeFigureOut">
              <a:rPr lang="es-ES" smtClean="0"/>
              <a:t>30/05/2024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9A08C-034A-4A03-A0B7-01C710663E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1603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EDF6F-BF51-4563-AEB1-782BA1185AB2}" type="datetimeFigureOut">
              <a:rPr lang="es-ES" smtClean="0"/>
              <a:t>30/05/2024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9A08C-034A-4A03-A0B7-01C710663E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33317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EDF6F-BF51-4563-AEB1-782BA1185AB2}" type="datetimeFigureOut">
              <a:rPr lang="es-ES" smtClean="0"/>
              <a:t>30/05/2024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9A08C-034A-4A03-A0B7-01C710663E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4783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EDF6F-BF51-4563-AEB1-782BA1185AB2}" type="datetimeFigureOut">
              <a:rPr lang="es-ES" smtClean="0"/>
              <a:t>30/05/2024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9A08C-034A-4A03-A0B7-01C710663E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22438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EDF6F-BF51-4563-AEB1-782BA1185AB2}" type="datetimeFigureOut">
              <a:rPr lang="es-ES" smtClean="0"/>
              <a:t>30/05/2024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9A08C-034A-4A03-A0B7-01C710663E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45927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CEDF6F-BF51-4563-AEB1-782BA1185AB2}" type="datetimeFigureOut">
              <a:rPr lang="es-ES" smtClean="0"/>
              <a:t>30/05/2024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B9A08C-034A-4A03-A0B7-01C710663E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26623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Trabajo Practico de Tecnología 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827584" y="3284984"/>
            <a:ext cx="7448872" cy="2353816"/>
          </a:xfrm>
        </p:spPr>
        <p:txBody>
          <a:bodyPr>
            <a:normAutofit/>
          </a:bodyPr>
          <a:lstStyle/>
          <a:p>
            <a:r>
              <a:rPr lang="es-ES" sz="35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Energías Renovables y No Renovables </a:t>
            </a:r>
          </a:p>
          <a:p>
            <a:r>
              <a:rPr lang="es-ES" sz="35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Joaquín </a:t>
            </a:r>
            <a:r>
              <a:rPr lang="es-ES" sz="35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Mulet</a:t>
            </a:r>
            <a:endParaRPr lang="es-ES" sz="35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08132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55576" y="116632"/>
            <a:ext cx="2952328" cy="1008112"/>
          </a:xfrm>
        </p:spPr>
        <p:txBody>
          <a:bodyPr>
            <a:normAutofit/>
          </a:bodyPr>
          <a:lstStyle/>
          <a:p>
            <a:r>
              <a:rPr lang="es-ES" sz="5000" dirty="0" smtClean="0"/>
              <a:t>energías</a:t>
            </a:r>
            <a:endParaRPr lang="es-ES" sz="500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Energías renovables: Son </a:t>
            </a:r>
            <a:r>
              <a:rPr lang="es-ES" sz="2000" dirty="0"/>
              <a:t>aquellas fuentes energéticas basadas en la utilización del sol, el viento, el agua o la biomasa vegetal o animal </a:t>
            </a:r>
            <a:r>
              <a:rPr lang="es-ES" sz="2000" dirty="0" smtClean="0"/>
              <a:t>entre otras.</a:t>
            </a:r>
          </a:p>
          <a:p>
            <a:endParaRPr lang="es-ES" sz="1000" dirty="0" smtClean="0"/>
          </a:p>
          <a:p>
            <a:r>
              <a:rPr lang="es-ES" sz="2000" dirty="0" smtClean="0"/>
              <a:t>Energías no renovables: </a:t>
            </a:r>
            <a:r>
              <a:rPr lang="es-ES" sz="2000" dirty="0"/>
              <a:t>Son aquellos que, una vez explotados, se agotan y no pueden regenerarse o cuyo ritmo de reposición es mucho más lento que el de su consumo.</a:t>
            </a:r>
          </a:p>
        </p:txBody>
      </p:sp>
      <p:pic>
        <p:nvPicPr>
          <p:cNvPr id="1029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1484784"/>
            <a:ext cx="5544616" cy="30376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34708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 dirty="0" smtClean="0"/>
              <a:t>Renovables</a:t>
            </a:r>
            <a:r>
              <a:rPr lang="es-ES" dirty="0" smtClean="0"/>
              <a:t> </a:t>
            </a:r>
            <a:endParaRPr lang="es-E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563888" y="3068960"/>
            <a:ext cx="5111750" cy="28753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r>
              <a:rPr lang="es-ES" sz="2000" dirty="0" smtClean="0"/>
              <a:t>Energía eólica: Se </a:t>
            </a:r>
            <a:r>
              <a:rPr lang="es-ES" sz="2000" dirty="0"/>
              <a:t>trata de un tipo de energía cinética que se genera a partir de las corrientes de aire y que se puede transformar en electricidad a través de un generador eléctrico</a:t>
            </a:r>
            <a:r>
              <a:rPr lang="es-ES" sz="2000" dirty="0" smtClean="0"/>
              <a:t>.</a:t>
            </a:r>
          </a:p>
          <a:p>
            <a:endParaRPr lang="es-ES" sz="2000" dirty="0" smtClean="0"/>
          </a:p>
          <a:p>
            <a:r>
              <a:rPr lang="es-ES" sz="2000" dirty="0" smtClean="0"/>
              <a:t>Beneficios: </a:t>
            </a:r>
            <a:r>
              <a:rPr lang="es-ES" sz="2000" dirty="0"/>
              <a:t> ahorrar emisiones de dióxido de carbono, partículas finas y otros gases de efecto invernadero.</a:t>
            </a:r>
          </a:p>
          <a:p>
            <a:r>
              <a:rPr lang="es-ES" sz="2000" dirty="0"/>
              <a:t/>
            </a:r>
            <a:br>
              <a:rPr lang="es-ES" sz="2000" dirty="0"/>
            </a:b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120061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260648"/>
            <a:ext cx="3008313" cy="1162050"/>
          </a:xfrm>
        </p:spPr>
        <p:txBody>
          <a:bodyPr/>
          <a:lstStyle/>
          <a:p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260648"/>
            <a:ext cx="3008313" cy="5865515"/>
          </a:xfrm>
        </p:spPr>
        <p:txBody>
          <a:bodyPr>
            <a:normAutofit/>
          </a:bodyPr>
          <a:lstStyle/>
          <a:p>
            <a:r>
              <a:rPr lang="es-ES" sz="2000" dirty="0" smtClean="0"/>
              <a:t>Mareomotriz: </a:t>
            </a:r>
            <a:r>
              <a:rPr lang="es-ES" sz="2000" dirty="0"/>
              <a:t>se consigue mediante la instalación de estaciones de turbinas con aspas, que recolectan la energía cinética de la masa de agua de forma muy similar a cómo lo hace una turbina eólica a partir de las corrientes de </a:t>
            </a:r>
            <a:r>
              <a:rPr lang="es-ES" sz="2000" dirty="0" smtClean="0"/>
              <a:t>viento.</a:t>
            </a:r>
          </a:p>
          <a:p>
            <a:endParaRPr lang="es-ES" sz="2000" dirty="0"/>
          </a:p>
          <a:p>
            <a:r>
              <a:rPr lang="es-ES" sz="2000" dirty="0" smtClean="0"/>
              <a:t>Lo negativo de esta es que acaba con la vida marina.</a:t>
            </a:r>
            <a:endParaRPr lang="es-ES" sz="20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908720"/>
            <a:ext cx="5544616" cy="36896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48230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3600" dirty="0" smtClean="0"/>
              <a:t>No</a:t>
            </a:r>
            <a:br>
              <a:rPr lang="es-ES" sz="3600" dirty="0" smtClean="0"/>
            </a:br>
            <a:r>
              <a:rPr lang="es-ES" sz="3600" dirty="0" smtClean="0"/>
              <a:t>renovables</a:t>
            </a:r>
            <a:endParaRPr lang="es-ES" sz="360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r>
              <a:rPr lang="es-ES" sz="2000" dirty="0" smtClean="0"/>
              <a:t>Petróleo: </a:t>
            </a:r>
            <a:r>
              <a:rPr lang="es-ES" sz="2000" dirty="0"/>
              <a:t>se obtiene de la materia orgánica. Los combustibles fósiles son una fuente de energía que procede de la descomposición de materia orgánica de animales, plantas y microorganismos, y cuyo proceso de transformación tarda millones </a:t>
            </a:r>
            <a:r>
              <a:rPr lang="es-ES" sz="2000" dirty="0" smtClean="0"/>
              <a:t>de </a:t>
            </a:r>
            <a:r>
              <a:rPr lang="es-ES" sz="2000" dirty="0"/>
              <a:t>años</a:t>
            </a:r>
            <a:r>
              <a:rPr lang="es-ES" sz="2000" dirty="0" smtClean="0"/>
              <a:t>.</a:t>
            </a:r>
          </a:p>
          <a:p>
            <a:endParaRPr lang="es-ES" sz="1000" dirty="0"/>
          </a:p>
          <a:p>
            <a:r>
              <a:rPr lang="es-ES" sz="2000" dirty="0" smtClean="0"/>
              <a:t>Su problema principal: </a:t>
            </a:r>
            <a:r>
              <a:rPr lang="es-ES" sz="2000" dirty="0"/>
              <a:t>Emisión de gases contaminantes a la atmósfera</a:t>
            </a:r>
            <a:r>
              <a:rPr lang="es-ES" sz="2000" dirty="0" smtClean="0"/>
              <a:t>.</a:t>
            </a:r>
            <a:endParaRPr lang="es-ES" sz="2000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7663" y="1700809"/>
            <a:ext cx="5658833" cy="3765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401288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flipV="1">
            <a:off x="0" y="11088"/>
            <a:ext cx="45719" cy="45719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512" y="188640"/>
            <a:ext cx="3008313" cy="6192688"/>
          </a:xfrm>
        </p:spPr>
        <p:txBody>
          <a:bodyPr>
            <a:normAutofit/>
          </a:bodyPr>
          <a:lstStyle/>
          <a:p>
            <a:r>
              <a:rPr lang="es-ES" sz="2000" dirty="0" smtClean="0"/>
              <a:t>nuclear: funciona </a:t>
            </a:r>
            <a:r>
              <a:rPr lang="es-ES" sz="2000" dirty="0"/>
              <a:t> mediante fisión (cuando los núcleos de los átomos se dividen en varias partes) o mediante fusión (cuando estos se fusionan</a:t>
            </a:r>
            <a:r>
              <a:rPr lang="es-ES" sz="2000" dirty="0" smtClean="0"/>
              <a:t>).</a:t>
            </a:r>
          </a:p>
          <a:p>
            <a:endParaRPr lang="es-ES" sz="2000" dirty="0"/>
          </a:p>
          <a:p>
            <a:r>
              <a:rPr lang="es-ES" sz="2000" dirty="0"/>
              <a:t>La energía nuclear no es renovable, ya que necesita una clase de combustibles muy concretos: átomos pesados e inestables.</a:t>
            </a: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692696"/>
            <a:ext cx="5822251" cy="4032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926193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44</Words>
  <Application>Microsoft Office PowerPoint</Application>
  <PresentationFormat>Presentación en pantalla (4:3)</PresentationFormat>
  <Paragraphs>25</Paragraphs>
  <Slides>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Trabajo Practico de Tecnología </vt:lpstr>
      <vt:lpstr>energías</vt:lpstr>
      <vt:lpstr>Renovables </vt:lpstr>
      <vt:lpstr> </vt:lpstr>
      <vt:lpstr>No renovables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Trabajo Practico de Tecnología</dc:title>
  <dc:creator>MAURO MULET</dc:creator>
  <cp:lastModifiedBy>MAURO MULET</cp:lastModifiedBy>
  <cp:revision>7</cp:revision>
  <dcterms:created xsi:type="dcterms:W3CDTF">2024-05-30T20:39:30Z</dcterms:created>
  <dcterms:modified xsi:type="dcterms:W3CDTF">2024-05-30T22:56:24Z</dcterms:modified>
</cp:coreProperties>
</file>