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AR"/>
          </a:p>
        </p:txBody>
      </p:sp>
      <p:sp>
        <p:nvSpPr>
          <p:cNvPr id="4" name="Marcador de fecha 3"/>
          <p:cNvSpPr>
            <a:spLocks noGrp="1"/>
          </p:cNvSpPr>
          <p:nvPr>
            <p:ph type="dt" sz="half" idx="10"/>
          </p:nvPr>
        </p:nvSpPr>
        <p:spPr/>
        <p:txBody>
          <a:bodyPr/>
          <a:lstStyle/>
          <a:p>
            <a:fld id="{CB80A17D-EFCA-46E4-A6AC-738087BC53A1}" type="datetimeFigureOut">
              <a:rPr lang="es-AR" smtClean="0"/>
              <a:t>30/5/2024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3979825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CB80A17D-EFCA-46E4-A6AC-738087BC53A1}" type="datetimeFigureOut">
              <a:rPr lang="es-AR" smtClean="0"/>
              <a:t>30/5/2024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2943682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CB80A17D-EFCA-46E4-A6AC-738087BC53A1}" type="datetimeFigureOut">
              <a:rPr lang="es-AR" smtClean="0"/>
              <a:t>30/5/2024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3823164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CB80A17D-EFCA-46E4-A6AC-738087BC53A1}" type="datetimeFigureOut">
              <a:rPr lang="es-AR" smtClean="0"/>
              <a:t>30/5/2024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1470736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CB80A17D-EFCA-46E4-A6AC-738087BC53A1}" type="datetimeFigureOut">
              <a:rPr lang="es-AR" smtClean="0"/>
              <a:t>30/5/2024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3321680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p:cNvSpPr>
            <a:spLocks noGrp="1"/>
          </p:cNvSpPr>
          <p:nvPr>
            <p:ph type="dt" sz="half" idx="10"/>
          </p:nvPr>
        </p:nvSpPr>
        <p:spPr/>
        <p:txBody>
          <a:bodyPr/>
          <a:lstStyle/>
          <a:p>
            <a:fld id="{CB80A17D-EFCA-46E4-A6AC-738087BC53A1}" type="datetimeFigureOut">
              <a:rPr lang="es-AR" smtClean="0"/>
              <a:t>30/5/2024</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4189293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p:cNvSpPr>
            <a:spLocks noGrp="1"/>
          </p:cNvSpPr>
          <p:nvPr>
            <p:ph type="dt" sz="half" idx="10"/>
          </p:nvPr>
        </p:nvSpPr>
        <p:spPr/>
        <p:txBody>
          <a:bodyPr/>
          <a:lstStyle/>
          <a:p>
            <a:fld id="{CB80A17D-EFCA-46E4-A6AC-738087BC53A1}" type="datetimeFigureOut">
              <a:rPr lang="es-AR" smtClean="0"/>
              <a:t>30/5/2024</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1996358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fecha 2"/>
          <p:cNvSpPr>
            <a:spLocks noGrp="1"/>
          </p:cNvSpPr>
          <p:nvPr>
            <p:ph type="dt" sz="half" idx="10"/>
          </p:nvPr>
        </p:nvSpPr>
        <p:spPr/>
        <p:txBody>
          <a:bodyPr/>
          <a:lstStyle/>
          <a:p>
            <a:fld id="{CB80A17D-EFCA-46E4-A6AC-738087BC53A1}" type="datetimeFigureOut">
              <a:rPr lang="es-AR" smtClean="0"/>
              <a:t>30/5/2024</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434364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B80A17D-EFCA-46E4-A6AC-738087BC53A1}" type="datetimeFigureOut">
              <a:rPr lang="es-AR" smtClean="0"/>
              <a:t>30/5/2024</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2044757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CB80A17D-EFCA-46E4-A6AC-738087BC53A1}" type="datetimeFigureOut">
              <a:rPr lang="es-AR" smtClean="0"/>
              <a:t>30/5/2024</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2791167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CB80A17D-EFCA-46E4-A6AC-738087BC53A1}" type="datetimeFigureOut">
              <a:rPr lang="es-AR" smtClean="0"/>
              <a:t>30/5/2024</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D6F80FF4-B86A-4959-9128-BD068468B3F6}" type="slidenum">
              <a:rPr lang="es-AR" smtClean="0"/>
              <a:t>‹Nº›</a:t>
            </a:fld>
            <a:endParaRPr lang="es-AR"/>
          </a:p>
        </p:txBody>
      </p:sp>
    </p:spTree>
    <p:extLst>
      <p:ext uri="{BB962C8B-B14F-4D97-AF65-F5344CB8AC3E}">
        <p14:creationId xmlns:p14="http://schemas.microsoft.com/office/powerpoint/2010/main" val="217659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80A17D-EFCA-46E4-A6AC-738087BC53A1}" type="datetimeFigureOut">
              <a:rPr lang="es-AR" smtClean="0"/>
              <a:t>30/5/2024</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F80FF4-B86A-4959-9128-BD068468B3F6}" type="slidenum">
              <a:rPr lang="es-AR" smtClean="0"/>
              <a:t>‹Nº›</a:t>
            </a:fld>
            <a:endParaRPr lang="es-AR"/>
          </a:p>
        </p:txBody>
      </p:sp>
    </p:spTree>
    <p:extLst>
      <p:ext uri="{BB962C8B-B14F-4D97-AF65-F5344CB8AC3E}">
        <p14:creationId xmlns:p14="http://schemas.microsoft.com/office/powerpoint/2010/main" val="3406874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 /></Relationships>
</file>

<file path=ppt/slides/_rels/slide3.xml.rels><?xml version="1.0" encoding="UTF-8" standalone="yes"?>
<Relationships xmlns="http://schemas.openxmlformats.org/package/2006/relationships"><Relationship Id="rId3" Type="http://schemas.openxmlformats.org/officeDocument/2006/relationships/image" Target="../media/image2.jpg" /><Relationship Id="rId2" Type="http://schemas.openxmlformats.org/officeDocument/2006/relationships/image" Target="../media/image1.jpg" /><Relationship Id="rId1" Type="http://schemas.openxmlformats.org/officeDocument/2006/relationships/slideLayout" Target="../slideLayouts/slideLayout5.xml" /></Relationships>
</file>

<file path=ppt/slides/_rels/slide4.xml.rels><?xml version="1.0" encoding="UTF-8" standalone="yes"?>
<Relationships xmlns="http://schemas.openxmlformats.org/package/2006/relationships"><Relationship Id="rId3" Type="http://schemas.openxmlformats.org/officeDocument/2006/relationships/image" Target="../media/image4.jpg" /><Relationship Id="rId2" Type="http://schemas.openxmlformats.org/officeDocument/2006/relationships/image" Target="../media/image3.jpg" /><Relationship Id="rId1" Type="http://schemas.openxmlformats.org/officeDocument/2006/relationships/slideLayout" Target="../slideLayouts/slideLayout5.xml" /></Relationships>
</file>

<file path=ppt/slides/_rels/slide5.xml.rels><?xml version="1.0" encoding="UTF-8" standalone="yes"?>
<Relationships xmlns="http://schemas.openxmlformats.org/package/2006/relationships"><Relationship Id="rId3" Type="http://schemas.openxmlformats.org/officeDocument/2006/relationships/image" Target="../media/image6.jpg" /><Relationship Id="rId2" Type="http://schemas.openxmlformats.org/officeDocument/2006/relationships/image" Target="../media/image5.jpg" /><Relationship Id="rId1" Type="http://schemas.openxmlformats.org/officeDocument/2006/relationships/slideLayout" Target="../slideLayouts/slideLayout5.xml" /></Relationships>
</file>

<file path=ppt/slides/_rels/slide6.xml.rels><?xml version="1.0" encoding="UTF-8" standalone="yes"?>
<Relationships xmlns="http://schemas.openxmlformats.org/package/2006/relationships"><Relationship Id="rId3" Type="http://schemas.openxmlformats.org/officeDocument/2006/relationships/image" Target="../media/image8.jpg" /><Relationship Id="rId2" Type="http://schemas.openxmlformats.org/officeDocument/2006/relationships/image" Target="../media/image7.jpeg" /><Relationship Id="rId1" Type="http://schemas.openxmlformats.org/officeDocument/2006/relationships/slideLayout" Target="../slideLayouts/slideLayout5.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7" name="Título 6"/>
          <p:cNvSpPr>
            <a:spLocks noGrp="1"/>
          </p:cNvSpPr>
          <p:nvPr>
            <p:ph type="title"/>
          </p:nvPr>
        </p:nvSpPr>
        <p:spPr>
          <a:xfrm>
            <a:off x="838200" y="23812"/>
            <a:ext cx="10515600" cy="2097088"/>
          </a:xfrm>
        </p:spPr>
        <p:txBody>
          <a:bodyPr/>
          <a:lstStyle/>
          <a:p>
            <a:pPr algn="ctr"/>
            <a:r>
              <a:rPr lang="es-AR" dirty="0"/>
              <a:t>Trabajo Práctico de Tecnología</a:t>
            </a:r>
          </a:p>
        </p:txBody>
      </p:sp>
      <p:sp>
        <p:nvSpPr>
          <p:cNvPr id="8" name="Marcador de contenido 7"/>
          <p:cNvSpPr>
            <a:spLocks noGrp="1"/>
          </p:cNvSpPr>
          <p:nvPr>
            <p:ph idx="1"/>
          </p:nvPr>
        </p:nvSpPr>
        <p:spPr>
          <a:xfrm>
            <a:off x="838200" y="1981200"/>
            <a:ext cx="10515600" cy="4572000"/>
          </a:xfrm>
        </p:spPr>
        <p:txBody>
          <a:bodyPr/>
          <a:lstStyle/>
          <a:p>
            <a:r>
              <a:rPr lang="es-AR" dirty="0"/>
              <a:t>Alumna: Abril Quiroga</a:t>
            </a:r>
          </a:p>
          <a:p>
            <a:endParaRPr lang="es-AR" dirty="0"/>
          </a:p>
          <a:p>
            <a:r>
              <a:rPr lang="es-AR" dirty="0"/>
              <a:t>Tema: Energías Renovables y No Renovables</a:t>
            </a:r>
          </a:p>
          <a:p>
            <a:endParaRPr lang="es-AR" dirty="0"/>
          </a:p>
          <a:p>
            <a:r>
              <a:rPr lang="es-AR" dirty="0"/>
              <a:t>Grado: 6 “B”</a:t>
            </a:r>
          </a:p>
          <a:p>
            <a:endParaRPr lang="es-AR" dirty="0"/>
          </a:p>
          <a:p>
            <a:r>
              <a:rPr lang="es-AR" dirty="0"/>
              <a:t>Profesora: Marisol Nieva</a:t>
            </a:r>
          </a:p>
          <a:p>
            <a:pPr marL="0" indent="0">
              <a:buNone/>
            </a:pPr>
            <a:endParaRPr lang="es-AR" dirty="0"/>
          </a:p>
          <a:p>
            <a:pPr marL="0" indent="0">
              <a:buNone/>
            </a:pPr>
            <a:r>
              <a:rPr lang="es-AR" dirty="0"/>
              <a:t> </a:t>
            </a:r>
          </a:p>
          <a:p>
            <a:pPr marL="0" indent="0">
              <a:buNone/>
            </a:pPr>
            <a:endParaRPr lang="es-AR" dirty="0"/>
          </a:p>
        </p:txBody>
      </p:sp>
    </p:spTree>
    <p:extLst>
      <p:ext uri="{BB962C8B-B14F-4D97-AF65-F5344CB8AC3E}">
        <p14:creationId xmlns:p14="http://schemas.microsoft.com/office/powerpoint/2010/main" val="1183846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a:t>Los tipos de Energías</a:t>
            </a:r>
          </a:p>
        </p:txBody>
      </p:sp>
      <p:sp>
        <p:nvSpPr>
          <p:cNvPr id="3" name="Marcador de texto 2"/>
          <p:cNvSpPr>
            <a:spLocks noGrp="1"/>
          </p:cNvSpPr>
          <p:nvPr>
            <p:ph type="body" idx="1"/>
          </p:nvPr>
        </p:nvSpPr>
        <p:spPr>
          <a:xfrm>
            <a:off x="839788" y="1690687"/>
            <a:ext cx="5157787" cy="814387"/>
          </a:xfrm>
        </p:spPr>
        <p:txBody>
          <a:bodyPr>
            <a:normAutofit/>
          </a:bodyPr>
          <a:lstStyle/>
          <a:p>
            <a:r>
              <a:rPr lang="es-AR" sz="3600" dirty="0"/>
              <a:t>Las Energías Renovables</a:t>
            </a:r>
          </a:p>
        </p:txBody>
      </p:sp>
      <p:sp>
        <p:nvSpPr>
          <p:cNvPr id="4" name="Marcador de contenido 3"/>
          <p:cNvSpPr>
            <a:spLocks noGrp="1"/>
          </p:cNvSpPr>
          <p:nvPr>
            <p:ph sz="half" idx="2"/>
          </p:nvPr>
        </p:nvSpPr>
        <p:spPr/>
        <p:txBody>
          <a:bodyPr/>
          <a:lstStyle/>
          <a:p>
            <a:pPr marL="0" lvl="0" indent="0">
              <a:buNone/>
            </a:pPr>
            <a:endParaRPr lang="es-AR" sz="2000" dirty="0">
              <a:solidFill>
                <a:prstClr val="black"/>
              </a:solidFill>
            </a:endParaRPr>
          </a:p>
          <a:p>
            <a:pPr marL="0" lvl="0" indent="0">
              <a:buNone/>
            </a:pPr>
            <a:r>
              <a:rPr lang="es-AR" sz="2000" dirty="0">
                <a:solidFill>
                  <a:prstClr val="black"/>
                </a:solidFill>
              </a:rPr>
              <a:t>Son aquellas energías que poseen recursos que son renovables, es decir, que no se agotan, vienen de fuentes naturales, como el viento, es gracias a esto, que  tampoco contaminan.</a:t>
            </a:r>
          </a:p>
          <a:p>
            <a:pPr marL="0" lvl="0" indent="0">
              <a:buNone/>
            </a:pPr>
            <a:endParaRPr lang="es-AR" sz="2000" dirty="0">
              <a:solidFill>
                <a:prstClr val="black"/>
              </a:solidFill>
            </a:endParaRPr>
          </a:p>
          <a:p>
            <a:pPr marL="0" lvl="0" indent="0">
              <a:buNone/>
            </a:pPr>
            <a:r>
              <a:rPr lang="es-AR" sz="2000" dirty="0">
                <a:solidFill>
                  <a:prstClr val="black"/>
                </a:solidFill>
              </a:rPr>
              <a:t>LAS ENERGÍAS RENOVABLES SON: Energía Solar, Energía Geotérmica, Energía Hidráulica, Energía Mareomotriz, Energía Biomasa y Energía Eólica.</a:t>
            </a:r>
          </a:p>
          <a:p>
            <a:endParaRPr lang="es-AR" dirty="0"/>
          </a:p>
        </p:txBody>
      </p:sp>
      <p:sp>
        <p:nvSpPr>
          <p:cNvPr id="5" name="Marcador de texto 4"/>
          <p:cNvSpPr>
            <a:spLocks noGrp="1"/>
          </p:cNvSpPr>
          <p:nvPr>
            <p:ph type="body" sz="quarter" idx="3"/>
          </p:nvPr>
        </p:nvSpPr>
        <p:spPr/>
        <p:txBody>
          <a:bodyPr>
            <a:normAutofit/>
          </a:bodyPr>
          <a:lstStyle/>
          <a:p>
            <a:r>
              <a:rPr lang="es-AR" sz="3200" dirty="0"/>
              <a:t>Las Energías No Renovables</a:t>
            </a:r>
          </a:p>
        </p:txBody>
      </p:sp>
      <p:sp>
        <p:nvSpPr>
          <p:cNvPr id="6" name="Marcador de contenido 5"/>
          <p:cNvSpPr>
            <a:spLocks noGrp="1"/>
          </p:cNvSpPr>
          <p:nvPr>
            <p:ph sz="quarter" idx="4"/>
          </p:nvPr>
        </p:nvSpPr>
        <p:spPr/>
        <p:txBody>
          <a:bodyPr>
            <a:normAutofit/>
          </a:bodyPr>
          <a:lstStyle/>
          <a:p>
            <a:pPr marL="0" indent="0">
              <a:buNone/>
            </a:pPr>
            <a:r>
              <a:rPr lang="es-AR" sz="2000" dirty="0"/>
              <a:t>Las energías no renovables o energías convencionales son aquellas fuentes de energía que se encuentran en la naturaleza en cantidades limitadas, ya que los recursos se pueden agotar y son contaminantes.</a:t>
            </a:r>
          </a:p>
          <a:p>
            <a:endParaRPr lang="es-AR" sz="2000" dirty="0"/>
          </a:p>
          <a:p>
            <a:pPr marL="0" indent="0">
              <a:buNone/>
            </a:pPr>
            <a:r>
              <a:rPr lang="es-AR" sz="2000" dirty="0"/>
              <a:t>LAS ENERGÍAS NO RENOVABLES SON: </a:t>
            </a:r>
          </a:p>
          <a:p>
            <a:pPr marL="0" indent="0">
              <a:buNone/>
            </a:pPr>
            <a:r>
              <a:rPr lang="es-AR" sz="2000" dirty="0"/>
              <a:t>El petróleo</a:t>
            </a:r>
          </a:p>
          <a:p>
            <a:pPr marL="0" indent="0">
              <a:buNone/>
            </a:pPr>
            <a:r>
              <a:rPr lang="es-AR" sz="2000" dirty="0"/>
              <a:t>El gas</a:t>
            </a:r>
          </a:p>
        </p:txBody>
      </p:sp>
    </p:spTree>
    <p:extLst>
      <p:ext uri="{BB962C8B-B14F-4D97-AF65-F5344CB8AC3E}">
        <p14:creationId xmlns:p14="http://schemas.microsoft.com/office/powerpoint/2010/main" val="2778551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a:t>Energía Solar y Energía Geotérmica</a:t>
            </a:r>
          </a:p>
        </p:txBody>
      </p:sp>
      <p:sp>
        <p:nvSpPr>
          <p:cNvPr id="3" name="Marcador de texto 2"/>
          <p:cNvSpPr>
            <a:spLocks noGrp="1"/>
          </p:cNvSpPr>
          <p:nvPr>
            <p:ph type="body" idx="1"/>
          </p:nvPr>
        </p:nvSpPr>
        <p:spPr>
          <a:xfrm>
            <a:off x="839786" y="1681163"/>
            <a:ext cx="5157787" cy="2044699"/>
          </a:xfrm>
        </p:spPr>
        <p:txBody>
          <a:bodyPr>
            <a:normAutofit fontScale="92500" lnSpcReduction="20000"/>
          </a:bodyPr>
          <a:lstStyle/>
          <a:p>
            <a:r>
              <a:rPr lang="es-AR" b="0" dirty="0"/>
              <a:t>La energía solar es una energía renovable, obtenida a partir del aprovechamiento de la radiación electromagnética procedente del Sol. La radiación solar que alcanza la Tierra ha sido aprovechada por el ser humano desde la antigüedad, mediante diferentes tecnologías que han ido evolucionando.</a:t>
            </a:r>
            <a:endParaRPr lang="es-AR" dirty="0"/>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90600" y="3725863"/>
            <a:ext cx="4651443" cy="2674937"/>
          </a:xfrm>
        </p:spPr>
      </p:pic>
      <p:sp>
        <p:nvSpPr>
          <p:cNvPr id="5" name="Marcador de texto 4"/>
          <p:cNvSpPr>
            <a:spLocks noGrp="1"/>
          </p:cNvSpPr>
          <p:nvPr>
            <p:ph type="body" sz="quarter" idx="3"/>
          </p:nvPr>
        </p:nvSpPr>
        <p:spPr>
          <a:xfrm>
            <a:off x="6261100" y="1512888"/>
            <a:ext cx="5183188" cy="2035174"/>
          </a:xfrm>
        </p:spPr>
        <p:txBody>
          <a:bodyPr>
            <a:normAutofit fontScale="85000" lnSpcReduction="20000"/>
          </a:bodyPr>
          <a:lstStyle/>
          <a:p>
            <a:r>
              <a:rPr lang="es-AR" b="0" dirty="0"/>
              <a:t>La energía geotérmica​ es una energía renovable​ que se obtiene mediante el aprovechamiento del calor del interior de la Tierra que se transmite a través de los cuerpos de roca o piedras calientes o conducción y convección, donde se suscitan procesos de interacción de agua subterránea y rocas, dando origen a los sistemas geotérmicos.</a:t>
            </a:r>
          </a:p>
        </p:txBody>
      </p:sp>
      <p:pic>
        <p:nvPicPr>
          <p:cNvPr id="8" name="Marcador de contenido 7"/>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375400" y="3725862"/>
            <a:ext cx="4651443" cy="2674938"/>
          </a:xfrm>
        </p:spPr>
      </p:pic>
    </p:spTree>
    <p:extLst>
      <p:ext uri="{BB962C8B-B14F-4D97-AF65-F5344CB8AC3E}">
        <p14:creationId xmlns:p14="http://schemas.microsoft.com/office/powerpoint/2010/main" val="2733517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a:t>Energía </a:t>
            </a:r>
            <a:r>
              <a:rPr lang="es-AR" dirty="0" err="1"/>
              <a:t>Hidraúlica</a:t>
            </a:r>
            <a:r>
              <a:rPr lang="es-AR" dirty="0"/>
              <a:t> y Energía Mareomotriz</a:t>
            </a:r>
          </a:p>
        </p:txBody>
      </p:sp>
      <p:sp>
        <p:nvSpPr>
          <p:cNvPr id="3" name="Marcador de texto 2"/>
          <p:cNvSpPr>
            <a:spLocks noGrp="1"/>
          </p:cNvSpPr>
          <p:nvPr>
            <p:ph type="body" idx="1"/>
          </p:nvPr>
        </p:nvSpPr>
        <p:spPr>
          <a:xfrm>
            <a:off x="839788" y="1681162"/>
            <a:ext cx="5157787" cy="1595437"/>
          </a:xfrm>
        </p:spPr>
        <p:txBody>
          <a:bodyPr>
            <a:normAutofit/>
          </a:bodyPr>
          <a:lstStyle/>
          <a:p>
            <a:r>
              <a:rPr lang="es-AR" sz="2000" dirty="0"/>
              <a:t>La energía </a:t>
            </a:r>
            <a:r>
              <a:rPr lang="es-AR" sz="2000" dirty="0" err="1"/>
              <a:t>Hidraúlica</a:t>
            </a:r>
            <a:r>
              <a:rPr lang="es-AR" sz="2000" dirty="0"/>
              <a:t> es el agua retenida en embalses a gran altura se deja caer hasta un nivel inferior, esta energía se convierte en energía cinética y posteriormente una central hidroeléctrica, se transforma en electricidad.</a:t>
            </a:r>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03300" y="3276600"/>
            <a:ext cx="4670747" cy="2913063"/>
          </a:xfrm>
        </p:spPr>
      </p:pic>
      <p:sp>
        <p:nvSpPr>
          <p:cNvPr id="5" name="Marcador de texto 4"/>
          <p:cNvSpPr>
            <a:spLocks noGrp="1"/>
          </p:cNvSpPr>
          <p:nvPr>
            <p:ph type="body" sz="quarter" idx="3"/>
          </p:nvPr>
        </p:nvSpPr>
        <p:spPr>
          <a:xfrm>
            <a:off x="6172200" y="1690688"/>
            <a:ext cx="5183188" cy="1585911"/>
          </a:xfrm>
        </p:spPr>
        <p:txBody>
          <a:bodyPr>
            <a:normAutofit fontScale="85000" lnSpcReduction="20000"/>
          </a:bodyPr>
          <a:lstStyle/>
          <a:p>
            <a:r>
              <a:rPr lang="es-AR" dirty="0"/>
              <a:t>La energía mareomotriz es la energía que se obtiene aprovechando las mareas: mediante el uso de un alternador se puede utilizar el sistema para la generación de electricidad, transformando así la energía mareomotriz en energía eléctrica, una forma energética más segura y aprovechable.</a:t>
            </a:r>
          </a:p>
        </p:txBody>
      </p:sp>
      <p:pic>
        <p:nvPicPr>
          <p:cNvPr id="8" name="Marcador de contenido 7"/>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174405" y="3276600"/>
            <a:ext cx="5178778" cy="2913063"/>
          </a:xfrm>
        </p:spPr>
      </p:pic>
    </p:spTree>
    <p:extLst>
      <p:ext uri="{BB962C8B-B14F-4D97-AF65-F5344CB8AC3E}">
        <p14:creationId xmlns:p14="http://schemas.microsoft.com/office/powerpoint/2010/main" val="3505810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a:t>Energía Biomasa y Energía Eólica</a:t>
            </a:r>
          </a:p>
        </p:txBody>
      </p:sp>
      <p:sp>
        <p:nvSpPr>
          <p:cNvPr id="3" name="Marcador de texto 2"/>
          <p:cNvSpPr>
            <a:spLocks noGrp="1"/>
          </p:cNvSpPr>
          <p:nvPr>
            <p:ph type="body" idx="1"/>
          </p:nvPr>
        </p:nvSpPr>
        <p:spPr>
          <a:xfrm>
            <a:off x="839788" y="1681163"/>
            <a:ext cx="5157787" cy="1722437"/>
          </a:xfrm>
        </p:spPr>
        <p:txBody>
          <a:bodyPr>
            <a:normAutofit fontScale="85000" lnSpcReduction="20000"/>
          </a:bodyPr>
          <a:lstStyle/>
          <a:p>
            <a:r>
              <a:rPr lang="es-AR" dirty="0"/>
              <a:t>También conocida como bioenergía, es la energía obtenida de la materia orgánica constitutiva de los seres vivos, sus excretas y sus restos no vivos. La biomasa se caracteriza por tener un bajo contenido de carbono, un elevado contenido de oxígeno y compuestos volátiles.</a:t>
            </a:r>
          </a:p>
        </p:txBody>
      </p:sp>
      <p:pic>
        <p:nvPicPr>
          <p:cNvPr id="9" name="Marcador de contenido 8"/>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839789" y="3421222"/>
            <a:ext cx="4964112" cy="2750819"/>
          </a:xfrm>
        </p:spPr>
      </p:pic>
      <p:sp>
        <p:nvSpPr>
          <p:cNvPr id="5" name="Marcador de texto 4"/>
          <p:cNvSpPr>
            <a:spLocks noGrp="1"/>
          </p:cNvSpPr>
          <p:nvPr>
            <p:ph type="body" sz="quarter" idx="3"/>
          </p:nvPr>
        </p:nvSpPr>
        <p:spPr>
          <a:xfrm>
            <a:off x="6172200" y="1587500"/>
            <a:ext cx="5183188" cy="1689101"/>
          </a:xfrm>
        </p:spPr>
        <p:txBody>
          <a:bodyPr>
            <a:normAutofit/>
          </a:bodyPr>
          <a:lstStyle/>
          <a:p>
            <a:r>
              <a:rPr lang="es-AR" sz="2000" dirty="0"/>
              <a:t>La energía eólica es aquella que se obtiene a partir de la fuerza del viento. ¿Cómo? A través de un aerogenerador que transforma la energía cinética de las corrientes de aire en energía eléctrica.</a:t>
            </a:r>
          </a:p>
        </p:txBody>
      </p:sp>
      <p:pic>
        <p:nvPicPr>
          <p:cNvPr id="10" name="Marcador de contenido 9"/>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426200" y="3403600"/>
            <a:ext cx="4749799" cy="2768441"/>
          </a:xfrm>
        </p:spPr>
      </p:pic>
    </p:spTree>
    <p:extLst>
      <p:ext uri="{BB962C8B-B14F-4D97-AF65-F5344CB8AC3E}">
        <p14:creationId xmlns:p14="http://schemas.microsoft.com/office/powerpoint/2010/main" val="3489140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a:t>Gas y Petróleo</a:t>
            </a:r>
          </a:p>
        </p:txBody>
      </p:sp>
      <p:sp>
        <p:nvSpPr>
          <p:cNvPr id="3" name="Marcador de texto 2"/>
          <p:cNvSpPr>
            <a:spLocks noGrp="1"/>
          </p:cNvSpPr>
          <p:nvPr>
            <p:ph type="body" idx="1"/>
          </p:nvPr>
        </p:nvSpPr>
        <p:spPr>
          <a:xfrm>
            <a:off x="839788" y="1681162"/>
            <a:ext cx="5157787" cy="1684337"/>
          </a:xfrm>
        </p:spPr>
        <p:txBody>
          <a:bodyPr>
            <a:normAutofit fontScale="85000" lnSpcReduction="10000"/>
          </a:bodyPr>
          <a:lstStyle/>
          <a:p>
            <a:r>
              <a:rPr lang="es-AR" b="0" i="0" dirty="0">
                <a:effectLst/>
                <a:latin typeface="Google Sans"/>
              </a:rPr>
              <a:t>El gas natural es un recurso de energía no renovable. Es un combustible fósil incoloro, inodoro y no tóxico. Este energético presenta muchos beneficios frente a otros, porque es más limpio en cuanto a emisión de residuos y también es más eficiente</a:t>
            </a:r>
            <a:r>
              <a:rPr lang="es-AR" b="0" i="0" dirty="0">
                <a:solidFill>
                  <a:srgbClr val="4D5156"/>
                </a:solidFill>
                <a:effectLst/>
                <a:latin typeface="Google Sans"/>
              </a:rPr>
              <a:t>.</a:t>
            </a:r>
            <a:endParaRPr lang="es-AR" dirty="0"/>
          </a:p>
        </p:txBody>
      </p:sp>
      <p:pic>
        <p:nvPicPr>
          <p:cNvPr id="7" name="Marcador de contenido 6"/>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990600" y="3365498"/>
            <a:ext cx="4533900" cy="2641601"/>
          </a:xfrm>
        </p:spPr>
      </p:pic>
      <p:sp>
        <p:nvSpPr>
          <p:cNvPr id="5" name="Marcador de texto 4"/>
          <p:cNvSpPr>
            <a:spLocks noGrp="1"/>
          </p:cNvSpPr>
          <p:nvPr>
            <p:ph type="body" sz="quarter" idx="3"/>
          </p:nvPr>
        </p:nvSpPr>
        <p:spPr>
          <a:xfrm>
            <a:off x="6172200" y="1681163"/>
            <a:ext cx="5183188" cy="1684334"/>
          </a:xfrm>
        </p:spPr>
        <p:txBody>
          <a:bodyPr>
            <a:noAutofit/>
          </a:bodyPr>
          <a:lstStyle/>
          <a:p>
            <a:r>
              <a:rPr lang="es-AR" sz="2000" b="0" i="0" dirty="0">
                <a:effectLst/>
                <a:latin typeface="Google Sans"/>
              </a:rPr>
              <a:t>El petróleo es un recurso limitado y no renovable. La quema de petróleo u otro combustible fósil expulsa el carbono del aceite al oxígeno del aire y crea dióxido de carbono, que es un contaminante del aire.</a:t>
            </a:r>
            <a:endParaRPr lang="es-AR" sz="2000" dirty="0"/>
          </a:p>
        </p:txBody>
      </p:sp>
      <p:pic>
        <p:nvPicPr>
          <p:cNvPr id="8" name="Marcador de contenido 7"/>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415705" y="3365500"/>
            <a:ext cx="4696177" cy="2641600"/>
          </a:xfrm>
        </p:spPr>
      </p:pic>
    </p:spTree>
    <p:extLst>
      <p:ext uri="{BB962C8B-B14F-4D97-AF65-F5344CB8AC3E}">
        <p14:creationId xmlns:p14="http://schemas.microsoft.com/office/powerpoint/2010/main" val="12825246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64</TotalTime>
  <Words>481</Words>
  <Application>Microsoft Office PowerPoint</Application>
  <PresentationFormat>Panorámica</PresentationFormat>
  <Paragraphs>34</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Trabajo Práctico de Tecnología</vt:lpstr>
      <vt:lpstr>Los tipos de Energías</vt:lpstr>
      <vt:lpstr>Energía Solar y Energía Geotérmica</vt:lpstr>
      <vt:lpstr>Energía Hidraúlica y Energía Mareomotriz</vt:lpstr>
      <vt:lpstr>Energía Biomasa y Energía Eólica</vt:lpstr>
      <vt:lpstr>Gas y Petróleo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Práctico de Tecnología</dc:title>
  <dc:creator>Abril y Milena</dc:creator>
  <cp:lastModifiedBy>Consejo Ayres1</cp:lastModifiedBy>
  <cp:revision>9</cp:revision>
  <dcterms:created xsi:type="dcterms:W3CDTF">2024-05-29T19:53:30Z</dcterms:created>
  <dcterms:modified xsi:type="dcterms:W3CDTF">2024-05-30T16:27:45Z</dcterms:modified>
</cp:coreProperties>
</file>