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D39F-C290-4423-A578-5D346E44E724}" type="datetimeFigureOut">
              <a:rPr lang="es-AR" smtClean="0"/>
              <a:t>30/05/2024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4C36C-C1B2-4773-8CAA-A9840B216C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49985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D39F-C290-4423-A578-5D346E44E724}" type="datetimeFigureOut">
              <a:rPr lang="es-AR" smtClean="0"/>
              <a:t>30/05/2024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4C36C-C1B2-4773-8CAA-A9840B216C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10864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D39F-C290-4423-A578-5D346E44E724}" type="datetimeFigureOut">
              <a:rPr lang="es-AR" smtClean="0"/>
              <a:t>30/05/2024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4C36C-C1B2-4773-8CAA-A9840B216C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00208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D39F-C290-4423-A578-5D346E44E724}" type="datetimeFigureOut">
              <a:rPr lang="es-AR" smtClean="0"/>
              <a:t>30/05/2024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4C36C-C1B2-4773-8CAA-A9840B216C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92705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D39F-C290-4423-A578-5D346E44E724}" type="datetimeFigureOut">
              <a:rPr lang="es-AR" smtClean="0"/>
              <a:t>30/05/2024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4C36C-C1B2-4773-8CAA-A9840B216C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528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D39F-C290-4423-A578-5D346E44E724}" type="datetimeFigureOut">
              <a:rPr lang="es-AR" smtClean="0"/>
              <a:t>30/05/2024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4C36C-C1B2-4773-8CAA-A9840B216C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35758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D39F-C290-4423-A578-5D346E44E724}" type="datetimeFigureOut">
              <a:rPr lang="es-AR" smtClean="0"/>
              <a:t>30/05/2024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4C36C-C1B2-4773-8CAA-A9840B216C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14486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D39F-C290-4423-A578-5D346E44E724}" type="datetimeFigureOut">
              <a:rPr lang="es-AR" smtClean="0"/>
              <a:t>30/05/2024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4C36C-C1B2-4773-8CAA-A9840B216C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30831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D39F-C290-4423-A578-5D346E44E724}" type="datetimeFigureOut">
              <a:rPr lang="es-AR" smtClean="0"/>
              <a:t>30/05/2024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4C36C-C1B2-4773-8CAA-A9840B216C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71050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D39F-C290-4423-A578-5D346E44E724}" type="datetimeFigureOut">
              <a:rPr lang="es-AR" smtClean="0"/>
              <a:t>30/05/2024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4C36C-C1B2-4773-8CAA-A9840B216C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94015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D39F-C290-4423-A578-5D346E44E724}" type="datetimeFigureOut">
              <a:rPr lang="es-AR" smtClean="0"/>
              <a:t>30/05/2024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4C36C-C1B2-4773-8CAA-A9840B216C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11298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8D39F-C290-4423-A578-5D346E44E724}" type="datetimeFigureOut">
              <a:rPr lang="es-AR" smtClean="0"/>
              <a:t>30/05/2024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4C36C-C1B2-4773-8CAA-A9840B216C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06661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ENERGIAS RENOVABLES Y NO RENOVABLES</a:t>
            </a: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Trabajo practico de Tecnologia</a:t>
            </a:r>
          </a:p>
          <a:p>
            <a:r>
              <a:rPr lang="fr-FR" dirty="0" smtClean="0"/>
              <a:t>Alumno: Juan Cruz Caballero Enrique</a:t>
            </a:r>
          </a:p>
          <a:p>
            <a:r>
              <a:rPr lang="fr-FR" dirty="0" smtClean="0"/>
              <a:t>Grado: 6° « A </a:t>
            </a:r>
            <a:r>
              <a:rPr lang="fr-FR" dirty="0" smtClean="0"/>
              <a:t>»</a:t>
            </a:r>
          </a:p>
          <a:p>
            <a:r>
              <a:rPr lang="fr-FR" dirty="0" smtClean="0"/>
              <a:t>Fecha </a:t>
            </a:r>
            <a:r>
              <a:rPr lang="fr-FR" dirty="0" err="1" smtClean="0"/>
              <a:t>presentacio’n</a:t>
            </a:r>
            <a:r>
              <a:rPr lang="fr-FR" dirty="0" smtClean="0"/>
              <a:t>: 29/05/2024 realizado en power point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66959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ENERGIAS RENOVABLES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 smtClean="0"/>
              <a:t>Son todos aquellas fuente de energia que son renovables  y  limpias , es decir que no contaminan  o lo hacen en baja</a:t>
            </a:r>
            <a:r>
              <a:rPr lang="fr-FR" dirty="0"/>
              <a:t> </a:t>
            </a:r>
            <a:r>
              <a:rPr lang="es-AR" dirty="0" smtClean="0"/>
              <a:t>proporción.</a:t>
            </a:r>
            <a:endParaRPr lang="fr-FR" dirty="0" smtClean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09084" y="1690688"/>
            <a:ext cx="4957010" cy="409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667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                    </a:t>
            </a:r>
            <a:r>
              <a:rPr lang="fr-FR" b="1" u="sng" dirty="0" smtClean="0"/>
              <a:t>Las principales son</a:t>
            </a:r>
            <a:r>
              <a:rPr lang="fr-FR" dirty="0" smtClean="0"/>
              <a:t>: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b="1" dirty="0" smtClean="0"/>
              <a:t>Hidroelectrica</a:t>
            </a:r>
            <a:r>
              <a:rPr lang="fr-FR" dirty="0"/>
              <a:t> </a:t>
            </a:r>
            <a:r>
              <a:rPr lang="fr-FR" dirty="0" smtClean="0"/>
              <a:t>( basada en la fuerza  del Agua)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b="1" dirty="0" smtClean="0"/>
              <a:t>La energia solar</a:t>
            </a:r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11138" y="1604376"/>
            <a:ext cx="3965409" cy="239691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001294"/>
            <a:ext cx="5346032" cy="2058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265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3842084" cy="92225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Energia renovables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b="1" dirty="0" smtClean="0"/>
              <a:t>La energia eolica </a:t>
            </a:r>
            <a:r>
              <a:rPr lang="fr-FR" dirty="0" smtClean="0"/>
              <a:t>(provista por la fuerza del viento)</a:t>
            </a:r>
          </a:p>
          <a:p>
            <a:r>
              <a:rPr lang="fr-FR" b="1" dirty="0" smtClean="0"/>
              <a:t>La energia geotermica </a:t>
            </a:r>
            <a:r>
              <a:rPr lang="fr-FR" dirty="0" smtClean="0"/>
              <a:t>(proveniente del calor interno de la tierra)</a:t>
            </a:r>
            <a:endParaRPr lang="es-AR" dirty="0" smtClean="0"/>
          </a:p>
          <a:p>
            <a:endParaRPr lang="es-AR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528384" y="365125"/>
            <a:ext cx="3114424" cy="415085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3607" y="3862137"/>
            <a:ext cx="3936582" cy="2586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976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Energia renovable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 smtClean="0"/>
              <a:t> Mareomotriz (basada  en el ir y venir de las mareas en el mar)</a:t>
            </a:r>
            <a:endParaRPr lang="es-AR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45179" y="1437815"/>
            <a:ext cx="5101389" cy="298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999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/>
              <a:t>ENERGIAS NO RENOVABLES</a:t>
            </a:r>
            <a:endParaRPr lang="es-AR" b="1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Son la fuente de energia provenientes de combustibles fosiles como:</a:t>
            </a:r>
          </a:p>
          <a:p>
            <a:pPr marL="0" indent="0">
              <a:buNone/>
            </a:pPr>
            <a:r>
              <a:rPr lang="fr-FR" dirty="0" smtClean="0"/>
              <a:t>Petroleo</a:t>
            </a:r>
          </a:p>
          <a:p>
            <a:pPr marL="0" indent="0">
              <a:buNone/>
            </a:pPr>
            <a:r>
              <a:rPr lang="fr-FR" dirty="0" smtClean="0"/>
              <a:t>Gas</a:t>
            </a:r>
          </a:p>
          <a:p>
            <a:pPr marL="0" indent="0">
              <a:buNone/>
            </a:pPr>
            <a:r>
              <a:rPr lang="fr-FR" dirty="0" smtClean="0"/>
              <a:t>Carbon</a:t>
            </a:r>
          </a:p>
          <a:p>
            <a:pPr marL="0" indent="0">
              <a:buNone/>
            </a:pPr>
            <a:r>
              <a:rPr lang="fr-FR" dirty="0" smtClean="0"/>
              <a:t>Nuclear</a:t>
            </a:r>
          </a:p>
          <a:p>
            <a:pPr marL="0" indent="0">
              <a:buNone/>
            </a:pPr>
            <a:r>
              <a:rPr lang="es-AR" b="1" u="sng" dirty="0"/>
              <a:t>La energía no renovable se refiere a las fuentes de energía que se encuentran en la naturaleza en una cantidad limitada y que se agotan a medida que se consumen, </a:t>
            </a:r>
            <a:r>
              <a:rPr lang="es-AR" b="1" u="sng" dirty="0" err="1"/>
              <a:t>ó</a:t>
            </a:r>
            <a:r>
              <a:rPr lang="es-AR" b="1" u="sng" dirty="0"/>
              <a:t> cuya tasa de utilización es muy superior al ritmo de formación natural del recurso.</a:t>
            </a:r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09874" y="1528011"/>
            <a:ext cx="4764505" cy="4764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8572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126</Words>
  <Application>Microsoft Office PowerPoint</Application>
  <PresentationFormat>Panorámica</PresentationFormat>
  <Paragraphs>23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ENERGIAS RENOVABLES Y NO RENOVABLES</vt:lpstr>
      <vt:lpstr>ENERGIAS RENOVABLES</vt:lpstr>
      <vt:lpstr>                     Las principales son:</vt:lpstr>
      <vt:lpstr>Energia renovables</vt:lpstr>
      <vt:lpstr>Energia renovable</vt:lpstr>
      <vt:lpstr>ENERGIAS NO RENOVABLES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22</cp:revision>
  <dcterms:created xsi:type="dcterms:W3CDTF">2024-05-30T01:14:01Z</dcterms:created>
  <dcterms:modified xsi:type="dcterms:W3CDTF">2024-05-30T17:25:50Z</dcterms:modified>
</cp:coreProperties>
</file>