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60" r:id="rId2"/>
    <p:sldId id="256" r:id="rId3"/>
    <p:sldId id="257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2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3278E-D36F-434E-98F9-630BFBFE4A46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9F3D-28F1-46FF-ADF1-21EEC2D1AC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820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9F3D-28F1-46FF-ADF1-21EEC2D1AC06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846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A2CF0C-8E91-416B-B653-DC81877C19E4}" type="datetimeFigureOut">
              <a:rPr lang="es-AR" smtClean="0"/>
              <a:t>31/05/2024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AF56C2-2DB5-46EB-8A9A-2B0057C2116F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Energías renovables y no renovables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Nicolás Flores Jordán</a:t>
            </a:r>
          </a:p>
          <a:p>
            <a:r>
              <a:rPr lang="es-AR" dirty="0" smtClean="0"/>
              <a:t>6° B°</a:t>
            </a:r>
          </a:p>
          <a:p>
            <a:r>
              <a:rPr lang="es-AR" dirty="0" smtClean="0"/>
              <a:t>COLEGIO SANTA ROSA DE LIMA</a:t>
            </a:r>
          </a:p>
          <a:p>
            <a:r>
              <a:rPr lang="es-AR" dirty="0" smtClean="0"/>
              <a:t>Asignatura: Tecnología</a:t>
            </a:r>
          </a:p>
          <a:p>
            <a:endParaRPr lang="es-AR" dirty="0"/>
          </a:p>
        </p:txBody>
      </p:sp>
      <p:sp>
        <p:nvSpPr>
          <p:cNvPr id="8" name="AutoShape 4" descr="🌳Recursos Naturales: Renovables, No Renovables 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6" descr="🌳Recursos Naturales: Renovables, No Renovables 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8" descr="🌳Recursos Naturales: Renovables, No Renovables 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770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s-AR" dirty="0" smtClean="0"/>
              <a:t>Energías renovables y no renovables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Las energías renovables:</a:t>
            </a:r>
          </a:p>
          <a:p>
            <a:r>
              <a:rPr lang="es-AR" dirty="0">
                <a:solidFill>
                  <a:schemeClr val="tx1"/>
                </a:solidFill>
              </a:rPr>
              <a:t>Se denomina “energías renovables” a aquellas fuentes energéticas basadas en la utilización del sol, el viento, el agua o la biomasa vegetal o animal -entre otras-. Se caracterizan por no utilizar combustibles fósiles –como sucede con las energías convencionales-, sino recursos capaces de renovarse ilimitadamente.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4005064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Las energías no renovables:</a:t>
            </a:r>
          </a:p>
          <a:p>
            <a:pPr algn="ctr"/>
            <a:r>
              <a:rPr lang="es-AR" dirty="0" smtClean="0"/>
              <a:t>Son aquellas cuyas reservas son limitadas y, por tanto, disminuyen a medida que se consumen. A medida que las reservas son menores, es más difícil su extracción y aumenta su coste. Se consideran energías no renovables el petróleo, el carbón, el gas natural o la energía nuclear.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03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Tipos de energía renovable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Energía solar:</a:t>
            </a:r>
          </a:p>
          <a:p>
            <a:pPr lvl="1"/>
            <a:r>
              <a:rPr lang="es-AR" dirty="0" smtClean="0"/>
              <a:t>solar fotovoltaica cuando la radiación solar que incide en unos módulos diseñados para tal fin</a:t>
            </a:r>
          </a:p>
          <a:p>
            <a:pPr lvl="1"/>
            <a:r>
              <a:rPr lang="es-AR" dirty="0" smtClean="0"/>
              <a:t>solar térmica cuando se utiliza la radiación solar directa concentrada para el calentamiento de un fluido.</a:t>
            </a:r>
          </a:p>
          <a:p>
            <a:r>
              <a:rPr lang="es-AR" dirty="0" smtClean="0"/>
              <a:t>Energía hidráulica</a:t>
            </a:r>
          </a:p>
          <a:p>
            <a:r>
              <a:rPr lang="es-AR" dirty="0" smtClean="0"/>
              <a:t>Energía del mar</a:t>
            </a:r>
          </a:p>
          <a:p>
            <a:r>
              <a:rPr lang="es-AR" dirty="0" smtClean="0"/>
              <a:t>Energía eólica</a:t>
            </a:r>
          </a:p>
          <a:p>
            <a:r>
              <a:rPr lang="es-AR" dirty="0" smtClean="0"/>
              <a:t>Biomasa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446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Imágenes de energías renovables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413641"/>
            <a:ext cx="7521575" cy="29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Ventajas de las energías renovables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 No contaminan y son respetuosas con el medio</a:t>
            </a:r>
          </a:p>
          <a:p>
            <a:r>
              <a:rPr lang="es-AR" dirty="0" smtClean="0"/>
              <a:t>ambiente, por lo que también se denominan “energías</a:t>
            </a:r>
          </a:p>
          <a:p>
            <a:r>
              <a:rPr lang="es-AR" dirty="0" smtClean="0"/>
              <a:t>limpias”.</a:t>
            </a:r>
          </a:p>
          <a:p>
            <a:r>
              <a:rPr lang="es-AR" dirty="0" smtClean="0"/>
              <a:t> Son más seguras para la salud de las personas ya que no</a:t>
            </a:r>
          </a:p>
          <a:p>
            <a:r>
              <a:rPr lang="es-AR" dirty="0" smtClean="0"/>
              <a:t>generan residuos y son fáciles de desmantelar.</a:t>
            </a:r>
          </a:p>
          <a:p>
            <a:r>
              <a:rPr lang="es-AR" dirty="0" smtClean="0"/>
              <a:t> Tienen un potencial prácticamente ilimitado para</a:t>
            </a:r>
          </a:p>
          <a:p>
            <a:r>
              <a:rPr lang="es-AR" dirty="0" smtClean="0"/>
              <a:t>producir energía ya que se generan a partir de fuentes</a:t>
            </a:r>
          </a:p>
          <a:p>
            <a:r>
              <a:rPr lang="es-AR" dirty="0" smtClean="0"/>
              <a:t>‘inagotables’ como el sol, el viento, el movimiento del</a:t>
            </a:r>
          </a:p>
          <a:p>
            <a:r>
              <a:rPr lang="es-AR" dirty="0" smtClean="0"/>
              <a:t>agua, etc.</a:t>
            </a:r>
          </a:p>
          <a:p>
            <a:r>
              <a:rPr lang="es-AR" dirty="0" smtClean="0"/>
              <a:t> Contribuyen a crear puestos de trabajo en un nuevo</a:t>
            </a:r>
          </a:p>
          <a:p>
            <a:r>
              <a:rPr lang="es-AR" dirty="0" smtClean="0"/>
              <a:t>sector, y su impacto económico es especialmente</a:t>
            </a:r>
          </a:p>
          <a:p>
            <a:r>
              <a:rPr lang="es-AR" dirty="0" smtClean="0"/>
              <a:t>positivo para la región en la que se instala.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0977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Tipos de energía no renovable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petróleo</a:t>
            </a:r>
          </a:p>
          <a:p>
            <a:r>
              <a:rPr lang="es-AR" dirty="0" smtClean="0"/>
              <a:t>El gas natural</a:t>
            </a:r>
          </a:p>
          <a:p>
            <a:r>
              <a:rPr lang="es-AR" dirty="0" smtClean="0"/>
              <a:t>El carbón</a:t>
            </a:r>
          </a:p>
          <a:p>
            <a:r>
              <a:rPr lang="es-AR" dirty="0" smtClean="0"/>
              <a:t>La energía nuclear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573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6832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Imágenes de energías no renovables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3119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279</Words>
  <Application>Microsoft Office PowerPoint</Application>
  <PresentationFormat>Presentación en pantalla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Energías renovables y no renovables</vt:lpstr>
      <vt:lpstr>Energías renovables y no renovables </vt:lpstr>
      <vt:lpstr>Tipos de energía renovable</vt:lpstr>
      <vt:lpstr>Imágenes de energías renovables</vt:lpstr>
      <vt:lpstr>Ventajas de las energías renovables</vt:lpstr>
      <vt:lpstr>Tipos de energía no renovable</vt:lpstr>
      <vt:lpstr>Imágenes de energías no renovables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Energías renovables y no renovables</dc:title>
  <dc:creator>Usuario</dc:creator>
  <cp:lastModifiedBy>Usuario</cp:lastModifiedBy>
  <cp:revision>4</cp:revision>
  <dcterms:created xsi:type="dcterms:W3CDTF">2024-05-31T20:48:36Z</dcterms:created>
  <dcterms:modified xsi:type="dcterms:W3CDTF">2024-05-31T21:21:53Z</dcterms:modified>
</cp:coreProperties>
</file>