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8E770-44AE-47D5-B4B1-71BEC9A9D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663960"/>
            <a:ext cx="9456049" cy="3594112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A91C7-81A9-46F3-B0F4-D9AB880851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667581"/>
            <a:ext cx="9456049" cy="1197387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648C8-9681-4994-B52A-1A8BC79127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1248" y="6102693"/>
            <a:ext cx="2743200" cy="365125"/>
          </a:xfrm>
        </p:spPr>
        <p:txBody>
          <a:bodyPr/>
          <a:lstStyle/>
          <a:p>
            <a:fld id="{AE3425CA-4B9D-4420-BB9E-C250DB30E421}" type="datetime1">
              <a:rPr lang="en-US" smtClean="0"/>
              <a:t>6/1/2024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7F203-CB10-488B-82DC-9D0571A5E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B2E9B-C8B7-4716-9D05-265A04246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EED8031-DD67-43C6-94A0-646636C95560}"/>
              </a:ext>
            </a:extLst>
          </p:cNvPr>
          <p:cNvCxnSpPr>
            <a:cxnSpLocks/>
          </p:cNvCxnSpPr>
          <p:nvPr/>
        </p:nvCxnSpPr>
        <p:spPr>
          <a:xfrm>
            <a:off x="360154" y="4495800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55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3C3B3-C67F-4C48-A663-EF010429E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C4B3F-B3CB-4CF0-AEC8-1893A6A27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6D005-2B71-4325-A646-A2278C3A2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B861-3779-4E37-8DF0-E9EB3EA96210}" type="datetime1">
              <a:rPr lang="en-US" smtClean="0"/>
              <a:t>6/1/2024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56B01-AE16-42EF-B970-5CAF0C891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F9BE2-24F4-4F83-8E64-4307C9794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7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601120-856A-4F01-B7C1-D87A1E5F81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874324" y="552782"/>
            <a:ext cx="2620891" cy="5294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D62358-C84C-4947-B826-FF738422E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52782"/>
            <a:ext cx="6803155" cy="529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71139-AA1A-46DB-B793-17FB8E6E8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8388-E864-4553-9937-AE9FC5E50CFC}" type="datetime1">
              <a:rPr lang="en-US" smtClean="0"/>
              <a:t>6/1/2024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E06F6-0FE2-40FB-BFEE-010C22293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A7B1B-13A1-41BA-B924-FD11450C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2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42B9A-9384-46B2-8B4F-B9C2035CA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13CF4-CD0B-4F3C-A1CE-1BA3EFDEE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DE659-17B0-4F70-8F1C-93BF4DB64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1E1E-C50D-4FD4-8B1E-ECD78340D9AB}" type="datetime1">
              <a:rPr lang="en-US" smtClean="0"/>
              <a:t>6/1/2024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B0750-AB4E-4FCF-9B52-BC954760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66B99-C716-4464-B695-623F4C5A9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80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233A-AD59-4FB1-A1CA-AABFAE040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552782"/>
            <a:ext cx="9538428" cy="371441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56964-650B-4E87-9541-0E659DEC0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9" y="4672584"/>
            <a:ext cx="9538428" cy="1143802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1BB50-DF4A-47B5-A3AD-18712A3A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3AFB-9E54-459E-8C6D-0913AC3BA5D7}" type="datetime1">
              <a:rPr lang="en-US" smtClean="0"/>
              <a:t>6/1/2024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F59B3-D1B8-4A51-AD6E-868C5BF6F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CA779-6272-4A15-A566-20C4E9A60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B86E8F-91EA-4626-BCA8-3B4973C7C9D6}"/>
              </a:ext>
            </a:extLst>
          </p:cNvPr>
          <p:cNvCxnSpPr>
            <a:cxnSpLocks/>
          </p:cNvCxnSpPr>
          <p:nvPr/>
        </p:nvCxnSpPr>
        <p:spPr>
          <a:xfrm>
            <a:off x="360154" y="4495800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309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52A00-5BBD-436C-BB6D-CE650FC46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2783"/>
            <a:ext cx="9683871" cy="13258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B3E2E-F3C4-4CDD-9138-86AE7A1B56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1248" y="2108362"/>
            <a:ext cx="4507926" cy="37216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95CD01-B639-46B6-B53D-18FE1E39A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9171" y="2108362"/>
            <a:ext cx="4825948" cy="37216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6E34C3-86AC-48F9-92A4-F17BFAF9E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44B6-0CA7-46BA-A00B-1E68E5C3ED0C}" type="datetime1">
              <a:rPr lang="en-US" smtClean="0"/>
              <a:t>6/1/2024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5D6A29-C51F-4654-82AD-04056FA6C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21EEB6-57E6-40E7-9702-1D5999B50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929C81A-4806-44FF-99D8-13A65B2D066F}"/>
              </a:ext>
            </a:extLst>
          </p:cNvPr>
          <p:cNvCxnSpPr>
            <a:cxnSpLocks/>
          </p:cNvCxnSpPr>
          <p:nvPr/>
        </p:nvCxnSpPr>
        <p:spPr>
          <a:xfrm>
            <a:off x="375523" y="2004012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08DDCF9-5353-4B5F-8565-8C27F795A4BF}"/>
              </a:ext>
            </a:extLst>
          </p:cNvPr>
          <p:cNvCxnSpPr>
            <a:cxnSpLocks/>
          </p:cNvCxnSpPr>
          <p:nvPr/>
        </p:nvCxnSpPr>
        <p:spPr>
          <a:xfrm>
            <a:off x="5563342" y="2004012"/>
            <a:ext cx="0" cy="40486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0017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0D1A9-BF08-4C6D-805E-244B234EE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7784"/>
            <a:ext cx="943957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0C1D8-0907-4FDB-BFAD-36E14AF98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2114185"/>
            <a:ext cx="4438887" cy="693761"/>
          </a:xfr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A4441-5FC3-4F86-8ADE-ED90424DB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1248" y="2900451"/>
            <a:ext cx="4438887" cy="3028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CEB34D-DB36-47E0-AE2C-FBEBA27207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95090" y="2114185"/>
            <a:ext cx="4485728" cy="693761"/>
          </a:xfr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056219-D498-410D-8F2C-03045AE480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95090" y="2900451"/>
            <a:ext cx="4485730" cy="3028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DC9AD-F6B8-44D0-8169-84553C1F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F549-537C-41EC-B9CC-5B6A9AC2A6A7}" type="datetime1">
              <a:rPr lang="en-US" smtClean="0"/>
              <a:t>6/1/2024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9985ED-7382-4F00-845D-4F27841B5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A2CC25-9EC7-4706-9BD4-5E20C4B3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DBC7D26-1B30-46B8-8221-09886FA3D030}"/>
              </a:ext>
            </a:extLst>
          </p:cNvPr>
          <p:cNvCxnSpPr>
            <a:cxnSpLocks/>
          </p:cNvCxnSpPr>
          <p:nvPr/>
        </p:nvCxnSpPr>
        <p:spPr>
          <a:xfrm>
            <a:off x="375523" y="2004012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186A75-E140-4995-A8BB-89B5ACE678D2}"/>
              </a:ext>
            </a:extLst>
          </p:cNvPr>
          <p:cNvCxnSpPr>
            <a:cxnSpLocks/>
          </p:cNvCxnSpPr>
          <p:nvPr/>
        </p:nvCxnSpPr>
        <p:spPr>
          <a:xfrm>
            <a:off x="5563342" y="2004012"/>
            <a:ext cx="0" cy="40486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35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221C2-B85F-435F-8DF3-C714A5472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9FE38-24D5-4D5F-A92E-E4F8B23FB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8D56-3D0E-48B8-8218-1F3A06A96C62}" type="datetime1">
              <a:rPr lang="en-US" smtClean="0"/>
              <a:t>6/1/2024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9DF69-BE29-4038-9744-17BFC57B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B9496F-64EC-46E7-97F0-BCB7E79F8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9F19E0-8FE3-45E8-A227-D74EEF1A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309E-27D4-401F-A74A-DEA16C7B51DC}" type="datetime1">
              <a:rPr lang="en-US" smtClean="0"/>
              <a:t>6/1/2024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FB1926-56F3-40BC-A03F-62B969419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FE2B6-07A4-4AA0-9BCE-204E13DA4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3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6266A-CB24-44C5-B2E8-01142084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9283"/>
            <a:ext cx="4603963" cy="2572489"/>
          </a:xfrm>
        </p:spPr>
        <p:txBody>
          <a:bodyPr anchor="ctr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9DBD1-7133-47A5-A771-2CEA18533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796" y="549283"/>
            <a:ext cx="4455517" cy="53197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6A729F-B24D-424E-B067-003B0601F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1248" y="3296498"/>
            <a:ext cx="4603963" cy="2572489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FA7323-5497-426C-9DD9-3CF69E88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B81-2BC3-42D7-B67D-05C685AA80AD}" type="datetime1">
              <a:rPr lang="en-US" smtClean="0"/>
              <a:t>6/1/2024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FD7667-4D25-40AF-9D6D-FCB2C21E8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50918-EDF8-47A5-BEA8-AC9A7A153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08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C5D2B-FAFB-4BC9-A917-610FDCD0B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552782"/>
            <a:ext cx="4608576" cy="2569464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26A694-5302-42BE-8A7A-6007C10F8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25952" y="552783"/>
            <a:ext cx="4663440" cy="530826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E4481C-81D6-4329-8203-70B3FCC3F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1249" y="3300984"/>
            <a:ext cx="4608576" cy="2569464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D6C12-26C4-4DF7-B013-56D0849A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B8F2B-E487-4905-B553-FB649F2B6F23}" type="datetime1">
              <a:rPr lang="en-US" smtClean="0"/>
              <a:t>6/1/2024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E2F307-FB97-40EC-8517-E6F351B3D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1B397-305A-42B7-A763-829634B9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4BD48A-4D17-4225-AC4D-67B4C686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2782"/>
            <a:ext cx="9489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14A2B-77AF-4E51-B0C1-0D361EF81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2096199"/>
            <a:ext cx="9489000" cy="3747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9C2F5-57CA-4152-A766-8F877538F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1248" y="610269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1000" b="1" kern="1200" cap="all" spc="3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EF7C3A7-D6F6-4D38-A7C3-B72967BB81A6}" type="datetime1">
              <a:rPr lang="en-US" smtClean="0"/>
              <a:t>6/1/2024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25FB5-D02B-4BB9-8B8B-D1A11CFE89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234260" y="24276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1000" b="1" kern="1200" cap="all" spc="3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244FF-6F88-4090-A77F-499DF9AAE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5546" y="5878515"/>
            <a:ext cx="952229" cy="420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3200" b="1" kern="1200" cap="all" spc="3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586042B-6341-4E38-A80C-926D3BB8AAC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94AEDE-F25F-43E6-A2C4-7FFF41074990}"/>
              </a:ext>
            </a:extLst>
          </p:cNvPr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793C08-EF4C-422B-A728-6C717C47DF6F}"/>
              </a:ext>
            </a:extLst>
          </p:cNvPr>
          <p:cNvCxnSpPr>
            <a:cxnSpLocks/>
          </p:cNvCxnSpPr>
          <p:nvPr/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825BC6-56A8-46DE-8037-A9A577624B0D}"/>
              </a:ext>
            </a:extLst>
          </p:cNvPr>
          <p:cNvCxnSpPr>
            <a:cxnSpLocks/>
          </p:cNvCxnSpPr>
          <p:nvPr/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964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Background Fill">
            <a:extLst>
              <a:ext uri="{FF2B5EF4-FFF2-40B4-BE49-F238E27FC236}">
                <a16:creationId xmlns:a16="http://schemas.microsoft.com/office/drawing/2014/main" id="{68CA250C-CF5A-4736-9249-D6111F7C5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lack">
            <a:extLst>
              <a:ext uri="{FF2B5EF4-FFF2-40B4-BE49-F238E27FC236}">
                <a16:creationId xmlns:a16="http://schemas.microsoft.com/office/drawing/2014/main" id="{56610276-AEC4-4F9F-8F19-EBC8B8B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B75C67-08FF-F09F-1DD7-1B155D4706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r="6274" b="6250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4" name="Main Frame">
            <a:extLst>
              <a:ext uri="{FF2B5EF4-FFF2-40B4-BE49-F238E27FC236}">
                <a16:creationId xmlns:a16="http://schemas.microsoft.com/office/drawing/2014/main" id="{F82D9B81-57D7-4F0C-AB92-6E390E4E1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41249" y="663959"/>
            <a:ext cx="6071154" cy="5048547"/>
          </a:xfrm>
        </p:spPr>
        <p:txBody>
          <a:bodyPr anchor="t">
            <a:normAutofit/>
          </a:bodyPr>
          <a:lstStyle/>
          <a:p>
            <a:r>
              <a:rPr lang="es-ES">
                <a:solidFill>
                  <a:srgbClr val="FFFFFF"/>
                </a:solidFill>
              </a:rPr>
              <a:t>Tema: Energías Renovables 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7637499" y="663959"/>
            <a:ext cx="2659798" cy="5048553"/>
          </a:xfrm>
        </p:spPr>
        <p:txBody>
          <a:bodyPr anchor="b">
            <a:normAutofit/>
          </a:bodyPr>
          <a:lstStyle/>
          <a:p>
            <a:r>
              <a:rPr lang="es-ES">
                <a:solidFill>
                  <a:srgbClr val="FFFFFF"/>
                </a:solidFill>
              </a:rPr>
              <a:t>Nombre: Hanna Bofinger 
Aula: 6to “B”
Materia: Tecnología 
Año: 2024
Colegio: Santa Rosa de Lima 
</a:t>
            </a:r>
          </a:p>
        </p:txBody>
      </p:sp>
      <p:cxnSp>
        <p:nvCxnSpPr>
          <p:cNvPr id="16" name="Main Horizontal Connector">
            <a:extLst>
              <a:ext uri="{FF2B5EF4-FFF2-40B4-BE49-F238E27FC236}">
                <a16:creationId xmlns:a16="http://schemas.microsoft.com/office/drawing/2014/main" id="{AE3D1161-F2DF-43A9-8376-3DB140315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1F444DC-2BF7-4689-B6E1-0F0D0E9C8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277100" y="335783"/>
            <a:ext cx="0" cy="5711654"/>
          </a:xfrm>
          <a:prstGeom prst="line">
            <a:avLst/>
          </a:prstGeom>
          <a:ln w="12700">
            <a:solidFill>
              <a:srgbClr val="FFFFFF"/>
            </a:solidFill>
          </a:ln>
          <a:effectLst>
            <a:outerShdw blurRad="38100" dist="127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Main Vertical Connector">
            <a:extLst>
              <a:ext uri="{FF2B5EF4-FFF2-40B4-BE49-F238E27FC236}">
                <a16:creationId xmlns:a16="http://schemas.microsoft.com/office/drawing/2014/main" id="{FF393DD8-555D-4D86-9600-299145E03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3898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B9165D-8B52-B8C3-15FF-CC85010F7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Energía Geotérmica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2E21F31-7C20-FEB5-2218-E2DBB7F667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47" y="1624688"/>
            <a:ext cx="9790893" cy="4309948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BBAC16-F8FB-F5BE-4C8A-3B7BE2E68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096199"/>
            <a:ext cx="4196917" cy="2529589"/>
          </a:xfrm>
        </p:spPr>
        <p:txBody>
          <a:bodyPr/>
          <a:lstStyle/>
          <a:p>
            <a:r>
              <a:rPr lang="es-US" sz="3600" dirty="0"/>
              <a:t>Proviene del calor interno de la Tierra</a:t>
            </a:r>
            <a:r>
              <a:rPr lang="es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174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1DF2DE-9EAD-10FC-C2C3-D2E0FE1F3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Energía Mareomotriz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EB10B99-F303-36AB-1A7E-94965264D9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96" y="1533523"/>
            <a:ext cx="9704152" cy="4347323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F25940-DAFB-5C82-9C1D-EAE621D2B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096" y="2008093"/>
            <a:ext cx="9489000" cy="3225889"/>
          </a:xfrm>
        </p:spPr>
        <p:txBody>
          <a:bodyPr>
            <a:normAutofit/>
          </a:bodyPr>
          <a:lstStyle/>
          <a:p>
            <a:r>
              <a:rPr lang="es-US" sz="3600" dirty="0"/>
              <a:t>Basada en el ir y venir de las mareas en el mar.</a:t>
            </a:r>
          </a:p>
          <a:p>
            <a:endParaRPr lang="es-US" sz="3600" dirty="0"/>
          </a:p>
        </p:txBody>
      </p:sp>
    </p:spTree>
    <p:extLst>
      <p:ext uri="{BB962C8B-B14F-4D97-AF65-F5344CB8AC3E}">
        <p14:creationId xmlns:p14="http://schemas.microsoft.com/office/powerpoint/2010/main" val="3103218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3F9645-5B1A-141C-5B2F-89B3E0F28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Energía Solar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A6DCC49-E7D2-436E-01F0-C265BCF817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99" y="1613647"/>
            <a:ext cx="9955866" cy="4303059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20FD68-19B2-0026-30B8-9BF16131A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1878345"/>
            <a:ext cx="9489000" cy="3747384"/>
          </a:xfrm>
        </p:spPr>
        <p:txBody>
          <a:bodyPr>
            <a:normAutofit/>
          </a:bodyPr>
          <a:lstStyle/>
          <a:p>
            <a:r>
              <a:rPr lang="es-US" sz="3600" dirty="0"/>
              <a:t>La radiación solar se puede aprovechar para </a:t>
            </a:r>
            <a:r>
              <a:rPr lang="es-US" sz="3600"/>
              <a:t>producir electricidad o calor.</a:t>
            </a:r>
          </a:p>
        </p:txBody>
      </p:sp>
    </p:spTree>
    <p:extLst>
      <p:ext uri="{BB962C8B-B14F-4D97-AF65-F5344CB8AC3E}">
        <p14:creationId xmlns:p14="http://schemas.microsoft.com/office/powerpoint/2010/main" val="4062699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33443E-6111-F7AE-652B-22BE671D5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i="1" dirty="0"/>
              <a:t>Energía  Renovable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2AFC7A4-E3C1-CB5A-0E98-255DDB5368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694" y="1692522"/>
            <a:ext cx="4664554" cy="3747384"/>
          </a:xfrm>
          <a:prstGeom prst="rect">
            <a:avLst/>
          </a:prstGeom>
          <a:effectLst/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9B8498-03A0-E54F-91CE-E76233FA9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096199"/>
            <a:ext cx="6724964" cy="3747384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• Genera poca contaminación o no contaminación el medio ambiente. </a:t>
            </a:r>
          </a:p>
          <a:p>
            <a:pPr marL="0" indent="0">
              <a:buNone/>
            </a:pPr>
            <a:r>
              <a:rPr lang="es-US" dirty="0"/>
              <a:t>RECURSOS INAGOTABLES </a:t>
            </a:r>
          </a:p>
          <a:p>
            <a:pPr marL="0" indent="0">
              <a:buNone/>
            </a:pPr>
            <a:r>
              <a:rPr lang="es-US" dirty="0"/>
              <a:t>• Por la cantidad de energía que tienen, pueden regenerarse respecto a la velocidad de extracción. </a:t>
            </a:r>
            <a:r>
              <a:rPr lang="es-US" dirty="0" err="1"/>
              <a:t>Ej</a:t>
            </a:r>
            <a:r>
              <a:rPr lang="es-US" dirty="0"/>
              <a:t>: Agua</a:t>
            </a:r>
          </a:p>
        </p:txBody>
      </p:sp>
    </p:spTree>
    <p:extLst>
      <p:ext uri="{BB962C8B-B14F-4D97-AF65-F5344CB8AC3E}">
        <p14:creationId xmlns:p14="http://schemas.microsoft.com/office/powerpoint/2010/main" val="3731950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8A42F-3FAD-8BF0-9ACE-47953394E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Energía Mecánica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29BD6A7-9928-86EF-4026-E42BE0A31D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337" y="1577788"/>
            <a:ext cx="10210733" cy="4265795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0F2F82-FB9D-FBB5-2FD8-A9B404045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096199"/>
            <a:ext cx="6778752" cy="3747384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• La energía mecánica se convierte a energía eléctrica gracias al: Agua- Incrementa la energía  Potencial, gravitacional.  Es amiga del medio ambiente.</a:t>
            </a:r>
          </a:p>
        </p:txBody>
      </p:sp>
    </p:spTree>
    <p:extLst>
      <p:ext uri="{BB962C8B-B14F-4D97-AF65-F5344CB8AC3E}">
        <p14:creationId xmlns:p14="http://schemas.microsoft.com/office/powerpoint/2010/main" val="612305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5AEBF754-33D0-D260-4858-52305310C7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882" y="552782"/>
            <a:ext cx="5784186" cy="5290801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1CD98D-DE88-E18C-1F1A-CD72D89D5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096199"/>
            <a:ext cx="5882281" cy="3747384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• Llega a la Tierra en forma de luz o de electromagnética. Esta energía produce calor a través de la radiación de la luz.</a:t>
            </a:r>
          </a:p>
          <a:p>
            <a:endParaRPr lang="es-US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C68FCCF7-1130-2241-7D87-BAF2D8381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Radiación Solar </a:t>
            </a:r>
          </a:p>
        </p:txBody>
      </p:sp>
    </p:spTree>
    <p:extLst>
      <p:ext uri="{BB962C8B-B14F-4D97-AF65-F5344CB8AC3E}">
        <p14:creationId xmlns:p14="http://schemas.microsoft.com/office/powerpoint/2010/main" val="2412137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1A24C0-469B-B8A1-0048-EFB10F91F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Energía </a:t>
            </a:r>
            <a:r>
              <a:rPr lang="es-US" dirty="0" err="1"/>
              <a:t>Geotermica</a:t>
            </a:r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81671A0-37A3-651E-33A1-44482411B5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3" y="1631576"/>
            <a:ext cx="9793443" cy="4339873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84AD59-4319-6F43-E6CF-32F911397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096198"/>
            <a:ext cx="4304493" cy="3946013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• Aprovecha las otras temperaturas del núcleo de la Tierra </a:t>
            </a:r>
          </a:p>
        </p:txBody>
      </p:sp>
    </p:spTree>
    <p:extLst>
      <p:ext uri="{BB962C8B-B14F-4D97-AF65-F5344CB8AC3E}">
        <p14:creationId xmlns:p14="http://schemas.microsoft.com/office/powerpoint/2010/main" val="1468174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948F0D-DEBD-46DB-9654-C12712D7E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Energía Eólica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F856E61-97BC-D75F-C7B5-81ED908331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49" y="1470212"/>
            <a:ext cx="10293475" cy="4365489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456B4A-D6B8-EB8E-6BCC-D6267B26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096199"/>
            <a:ext cx="6742893" cy="2583377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• Una energía que es a través del viento. El proceso consiste en crear un aerogenerador que transforma la energía de rotación producida por la incidencia del aire a energía eléctrica. </a:t>
            </a:r>
          </a:p>
        </p:txBody>
      </p:sp>
    </p:spTree>
    <p:extLst>
      <p:ext uri="{BB962C8B-B14F-4D97-AF65-F5344CB8AC3E}">
        <p14:creationId xmlns:p14="http://schemas.microsoft.com/office/powerpoint/2010/main" val="1260834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F6D86E-E18D-ABB4-BAB6-F6134AB1E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Energía Biomasa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0F2FB46-4DCB-0EA9-E43D-19863E4EDD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484" y="1878345"/>
            <a:ext cx="6187081" cy="4145937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1987AE-7F55-B3D2-A3B1-31A6D2528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096198"/>
            <a:ext cx="6187081" cy="4761801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• Materia orgánica para fuente de energía.  Puede ser: Origen natural como </a:t>
            </a:r>
            <a:r>
              <a:rPr lang="es-US" dirty="0" err="1"/>
              <a:t>asecas</a:t>
            </a:r>
            <a:r>
              <a:rPr lang="es-US" dirty="0"/>
              <a:t>, ramas, etc. Producto de intervención humana e industrial,  ejemplo: residuo de cosecha y cultivos energéticos.</a:t>
            </a:r>
          </a:p>
          <a:p>
            <a:pPr marL="0" indent="0">
              <a:buNone/>
            </a:pPr>
            <a:r>
              <a:rPr lang="es-US" dirty="0"/>
              <a:t>• Ganadería: esterquiol de los animales.</a:t>
            </a: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4198623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E47B0E-FD03-D18D-9D38-603EAF6D0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Energías no Renovables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17EB92F-EFFA-1BCB-7D80-3FD68DD147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62" y="1559859"/>
            <a:ext cx="9841256" cy="4303059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B5E2B5-BBF2-E703-B684-21502AFA2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9" y="2096198"/>
            <a:ext cx="5451976" cy="22247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US" sz="2800" dirty="0"/>
              <a:t>• Petróleo, carbón, gas natural y </a:t>
            </a:r>
            <a:r>
              <a:rPr lang="es-US" sz="2800" dirty="0" err="1"/>
              <a:t>uraneo</a:t>
            </a:r>
            <a:r>
              <a:rPr lang="es-US" sz="2800" dirty="0"/>
              <a:t>. Se caracteriza por tener una velocidad de extracción mucho mayor respecto a la velocidad de regeneración. </a:t>
            </a:r>
          </a:p>
        </p:txBody>
      </p:sp>
    </p:spTree>
    <p:extLst>
      <p:ext uri="{BB962C8B-B14F-4D97-AF65-F5344CB8AC3E}">
        <p14:creationId xmlns:p14="http://schemas.microsoft.com/office/powerpoint/2010/main" val="1794313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7ED03-3E1E-EE5F-8ADC-C341371D3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Energía hidroeléctrica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3E9C7EF-6242-4BA9-40DD-AF0FFB21B1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85" y="1878345"/>
            <a:ext cx="10017480" cy="409310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9D3913B-57CE-815E-8F71-8797222A0A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85" y="1452282"/>
            <a:ext cx="10017480" cy="4519167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1A5DFC-42E2-7C7B-8632-9030D93A7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096199"/>
            <a:ext cx="8069670" cy="1332801"/>
          </a:xfrm>
        </p:spPr>
        <p:txBody>
          <a:bodyPr>
            <a:normAutofit/>
          </a:bodyPr>
          <a:lstStyle/>
          <a:p>
            <a:r>
              <a:rPr lang="es-US" sz="3600" dirty="0"/>
              <a:t>Está basada en la fuerza </a:t>
            </a:r>
            <a:r>
              <a:rPr lang="es-US" sz="3600"/>
              <a:t>del agua.</a:t>
            </a:r>
          </a:p>
          <a:p>
            <a:endParaRPr lang="es-US" sz="3600" dirty="0"/>
          </a:p>
        </p:txBody>
      </p:sp>
    </p:spTree>
    <p:extLst>
      <p:ext uri="{BB962C8B-B14F-4D97-AF65-F5344CB8AC3E}">
        <p14:creationId xmlns:p14="http://schemas.microsoft.com/office/powerpoint/2010/main" val="391825484"/>
      </p:ext>
    </p:extLst>
  </p:cSld>
  <p:clrMapOvr>
    <a:masterClrMapping/>
  </p:clrMapOvr>
</p:sld>
</file>

<file path=ppt/theme/theme1.xml><?xml version="1.0" encoding="utf-8"?>
<a:theme xmlns:a="http://schemas.openxmlformats.org/drawingml/2006/main" name="MimeoVTI">
  <a:themeElements>
    <a:clrScheme name="AnalogousFromLightSeedLeftStep">
      <a:dk1>
        <a:srgbClr val="000000"/>
      </a:dk1>
      <a:lt1>
        <a:srgbClr val="FFFFFF"/>
      </a:lt1>
      <a:dk2>
        <a:srgbClr val="213A21"/>
      </a:dk2>
      <a:lt2>
        <a:srgbClr val="E8E6E2"/>
      </a:lt2>
      <a:accent1>
        <a:srgbClr val="8EA5C7"/>
      </a:accent1>
      <a:accent2>
        <a:srgbClr val="76AAB6"/>
      </a:accent2>
      <a:accent3>
        <a:srgbClr val="7DABA0"/>
      </a:accent3>
      <a:accent4>
        <a:srgbClr val="72B088"/>
      </a:accent4>
      <a:accent5>
        <a:srgbClr val="81AD7E"/>
      </a:accent5>
      <a:accent6>
        <a:srgbClr val="8CAB6F"/>
      </a:accent6>
      <a:hlink>
        <a:srgbClr val="977F5B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Univers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meoVTI" id="{63E3BFD8-7F9C-46D1-A4F3-04054403C108}" vid="{C505C190-EE38-45FD-8294-6454536D04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MimeoVTI</vt:lpstr>
      <vt:lpstr>Tema: Energías Renovables </vt:lpstr>
      <vt:lpstr>Energía  Renovable</vt:lpstr>
      <vt:lpstr>Energía Mecánica </vt:lpstr>
      <vt:lpstr>Radiación Solar </vt:lpstr>
      <vt:lpstr>Energía Geotermica</vt:lpstr>
      <vt:lpstr>Energía Eólica </vt:lpstr>
      <vt:lpstr>Energía Biomasa</vt:lpstr>
      <vt:lpstr>Energías no Renovables </vt:lpstr>
      <vt:lpstr>Energía hidroeléctrica </vt:lpstr>
      <vt:lpstr>Energía Geotérmica</vt:lpstr>
      <vt:lpstr>Energía Mareomotriz</vt:lpstr>
      <vt:lpstr>Energía Solar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Energías Renovables </dc:title>
  <dc:creator>Usuario invitado</dc:creator>
  <cp:lastModifiedBy>Usuario invitado</cp:lastModifiedBy>
  <cp:revision>3</cp:revision>
  <dcterms:created xsi:type="dcterms:W3CDTF">2024-05-30T21:31:40Z</dcterms:created>
  <dcterms:modified xsi:type="dcterms:W3CDTF">2024-06-01T22:31:29Z</dcterms:modified>
</cp:coreProperties>
</file>