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2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0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C424-D26D-457D-A749-7AC0597E86F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20C4-10D6-4347-B3A0-A4920BF05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4547" y="272739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>
                <a:latin typeface="Cooper Black" panose="0208090404030B020404" pitchFamily="18" charset="0"/>
              </a:rPr>
              <a:t> Tecnología</a:t>
            </a:r>
          </a:p>
          <a:p>
            <a:r>
              <a:rPr lang="es-ES" sz="3200" dirty="0" smtClean="0">
                <a:latin typeface="Cooper Black" panose="0208090404030B020404" pitchFamily="18" charset="0"/>
              </a:rPr>
              <a:t>Paz Defebre</a:t>
            </a:r>
          </a:p>
          <a:p>
            <a:r>
              <a:rPr lang="es-ES" sz="3200" dirty="0" smtClean="0">
                <a:latin typeface="Cooper Black" panose="0208090404030B020404" pitchFamily="18" charset="0"/>
              </a:rPr>
              <a:t>6to “B”</a:t>
            </a:r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66800" y="-606287"/>
            <a:ext cx="9144000" cy="2387600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latin typeface="Showcard Gothic" panose="04020904020102020604" pitchFamily="82" charset="0"/>
              </a:rPr>
              <a:t>Energias</a:t>
            </a:r>
            <a:r>
              <a:rPr lang="es-ES" sz="5400" dirty="0" smtClean="0">
                <a:latin typeface="Showcard Gothic" panose="04020904020102020604" pitchFamily="82" charset="0"/>
              </a:rPr>
              <a:t> renovables y no renovables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62000" y="375064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Energías Renovables          No Renovables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Energía solar</a:t>
            </a:r>
          </a:p>
          <a:p>
            <a:r>
              <a:rPr lang="es-ES" dirty="0" smtClean="0"/>
              <a:t>Energía hidráulica</a:t>
            </a:r>
          </a:p>
          <a:p>
            <a:r>
              <a:rPr lang="es-ES" dirty="0" smtClean="0"/>
              <a:t>Energía mareomotriz</a:t>
            </a:r>
          </a:p>
          <a:p>
            <a:r>
              <a:rPr lang="es-ES" dirty="0" smtClean="0"/>
              <a:t>Energía eólica</a:t>
            </a:r>
          </a:p>
          <a:p>
            <a:r>
              <a:rPr lang="es-ES" dirty="0" smtClean="0"/>
              <a:t>Energía biomasa</a:t>
            </a:r>
          </a:p>
          <a:p>
            <a:r>
              <a:rPr lang="es-ES" dirty="0" smtClean="0"/>
              <a:t>Energía geotérmica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Petróleo</a:t>
            </a:r>
          </a:p>
          <a:p>
            <a:r>
              <a:rPr lang="es-ES" dirty="0" smtClean="0"/>
              <a:t>Gas natural</a:t>
            </a:r>
          </a:p>
          <a:p>
            <a:r>
              <a:rPr lang="es-ES" dirty="0" smtClean="0"/>
              <a:t>Carbón</a:t>
            </a:r>
          </a:p>
          <a:p>
            <a:r>
              <a:rPr lang="es-ES" dirty="0" smtClean="0"/>
              <a:t>Energía nuclear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b="1" u="sng" dirty="0" smtClean="0">
                <a:latin typeface="Cooper Black" panose="0208090404030B020404" pitchFamily="18" charset="0"/>
              </a:rPr>
              <a:t>Energías Renovables</a:t>
            </a:r>
            <a:r>
              <a:rPr lang="es-ES" sz="3200" b="1" u="sng" dirty="0" smtClean="0"/>
              <a:t>: </a:t>
            </a:r>
            <a:r>
              <a:rPr lang="es-ES" sz="3200" b="1" dirty="0" smtClean="0"/>
              <a:t>Se Consideran inagotables por su cantidad de energía o debido a que la velocidad de regeneración es mayor a la velocidad de extracción</a:t>
            </a:r>
            <a:r>
              <a:rPr lang="es-ES" sz="3600" b="1" dirty="0" smtClean="0"/>
              <a:t>.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Energía Solar Térmica: Se utiliza la energía solar para calentar fluidos.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Energía solar Fotovoltaica: Se utiliza la energía solar para generar electricidad a través de paneles.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3" y="4228390"/>
            <a:ext cx="3386718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741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Hidráulica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2975"/>
            <a:ext cx="4340087" cy="438633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agua pasa por una turbina que transforma la energía cinética en energía eléctrica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331227" y="1405781"/>
            <a:ext cx="398559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S" sz="2800" dirty="0">
                <a:solidFill>
                  <a:prstClr val="black"/>
                </a:solidFill>
              </a:rPr>
              <a:t>El mar tambien puede ser utilizado como fuente de energía. Se produce la electricidad aprovechando las mareas, las olas (</a:t>
            </a:r>
            <a:r>
              <a:rPr lang="es-ES" sz="2800" dirty="0" err="1">
                <a:solidFill>
                  <a:prstClr val="black"/>
                </a:solidFill>
              </a:rPr>
              <a:t>audimotriz</a:t>
            </a:r>
            <a:r>
              <a:rPr lang="es-ES" sz="2800" dirty="0">
                <a:solidFill>
                  <a:prstClr val="black"/>
                </a:solidFill>
              </a:rPr>
              <a:t>) y las corrientes marinas.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" y="3054793"/>
            <a:ext cx="4791349" cy="23158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7" y="4241600"/>
            <a:ext cx="4008780" cy="236455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31227" y="205452"/>
            <a:ext cx="4770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mareomotriz :</a:t>
            </a:r>
            <a:endParaRPr lang="en-US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eólica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energía eólica es energía cinética del viento transformada en energía eléctrica. Esta transformación es producida por el movimiento de las aspas del molino.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69" y="3297077"/>
            <a:ext cx="5281069" cy="31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por Biomasa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82574"/>
            <a:ext cx="10515600" cy="4351338"/>
          </a:xfrm>
        </p:spPr>
        <p:txBody>
          <a:bodyPr/>
          <a:lstStyle/>
          <a:p>
            <a:r>
              <a:rPr lang="es-ES" dirty="0" smtClean="0"/>
              <a:t>Gracias a la combustión de materia </a:t>
            </a:r>
            <a:r>
              <a:rPr lang="es-ES" dirty="0" err="1" smtClean="0"/>
              <a:t>organica</a:t>
            </a:r>
            <a:r>
              <a:rPr lang="es-ES" dirty="0" smtClean="0"/>
              <a:t> se produce la energía mecánica (movimiento de turbinas)que luego es transformada en energía eléctrica.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08" y="2971426"/>
            <a:ext cx="4897714" cy="36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Geotérmica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energía geotérmica es producida por el calor que genera el núcleo de la tierra que calienta las aguas subterráneas ,estas son aprovechadas para obtener energía </a:t>
            </a:r>
            <a:r>
              <a:rPr lang="es-ES" dirty="0" err="1" smtClean="0"/>
              <a:t>electrica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3405955"/>
            <a:ext cx="4674704" cy="31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>
                <a:latin typeface="Cooper Black" panose="0208090404030B020404" pitchFamily="18" charset="0"/>
              </a:rPr>
              <a:t>E</a:t>
            </a:r>
            <a:r>
              <a:rPr lang="es-ES" sz="3600" u="sng" dirty="0" smtClean="0">
                <a:latin typeface="Cooper Black" panose="0208090404030B020404" pitchFamily="18" charset="0"/>
              </a:rPr>
              <a:t>nergías no renovables</a:t>
            </a:r>
            <a:r>
              <a:rPr lang="es-ES" sz="3200" u="sng" dirty="0" smtClean="0"/>
              <a:t>: </a:t>
            </a:r>
            <a:r>
              <a:rPr lang="es-ES" sz="3200" dirty="0" smtClean="0"/>
              <a:t>velocidad de extracción mucho mayor respecto a la velocidad de regeneración.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4777409" cy="2428323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Petróleo: Es el resultado de exponer la materia orgánica a altas presiones, falta de oxigeno y bajas temperaturas a través de millones de años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6808304" y="1825624"/>
            <a:ext cx="483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Carbón: Roca formada por carbono y otras sustancias</a:t>
            </a:r>
            <a:r>
              <a:rPr lang="es-ES" sz="2800" dirty="0" smtClean="0"/>
              <a:t>.</a:t>
            </a:r>
            <a:endParaRPr lang="en-U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4" y="3613534"/>
            <a:ext cx="4051852" cy="26962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35" y="3613534"/>
            <a:ext cx="3579152" cy="26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93307" y="939754"/>
            <a:ext cx="5078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Energía nuclear: </a:t>
            </a:r>
            <a:r>
              <a:rPr lang="es-ES" sz="2800" dirty="0" smtClean="0"/>
              <a:t>obtenida a través de uranio y plutonio.</a:t>
            </a:r>
            <a:endParaRPr lang="en-U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056784" y="902229"/>
            <a:ext cx="36443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oper Black" panose="0208090404030B020404" pitchFamily="18" charset="0"/>
              </a:rPr>
              <a:t>Gas natural</a:t>
            </a:r>
            <a:r>
              <a:rPr lang="es-ES" dirty="0" smtClean="0"/>
              <a:t>: </a:t>
            </a:r>
            <a:r>
              <a:rPr lang="es-ES" sz="2800" dirty="0" smtClean="0"/>
              <a:t>es una mezcla de hidrocarburos debido a la acción bacteriana de miles de años bajo tierra.</a:t>
            </a:r>
            <a:endParaRPr lang="en-U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3782390"/>
            <a:ext cx="4234070" cy="28227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" y="3782390"/>
            <a:ext cx="4277491" cy="2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309</Words>
  <Application>Microsoft Office PowerPoint</Application>
  <PresentationFormat>Panorámica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Showcard Gothic</vt:lpstr>
      <vt:lpstr>Tema de Office</vt:lpstr>
      <vt:lpstr>Energias renovables y no renovables</vt:lpstr>
      <vt:lpstr>Energías Renovables          No Renovables</vt:lpstr>
      <vt:lpstr>Energías Renovables: Se Consideran inagotables por su cantidad de energía o debido a que la velocidad de regeneración es mayor a la velocidad de extracción.</vt:lpstr>
      <vt:lpstr>Energía Hidráulica</vt:lpstr>
      <vt:lpstr>Energía eólica</vt:lpstr>
      <vt:lpstr>Energía por Biomasa</vt:lpstr>
      <vt:lpstr>Energía Geotérmica</vt:lpstr>
      <vt:lpstr>Energías no renovables: velocidad de extracción mucho mayor respecto a la velocidad de regeneración.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16</cp:revision>
  <dcterms:created xsi:type="dcterms:W3CDTF">2024-06-02T22:31:02Z</dcterms:created>
  <dcterms:modified xsi:type="dcterms:W3CDTF">2024-06-03T01:43:23Z</dcterms:modified>
</cp:coreProperties>
</file>