
<file path=[Content_Types].xml><?xml version="1.0" encoding="utf-8"?>
<Types xmlns="http://schemas.openxmlformats.org/package/2006/content-types">
  <Default Extension="png" ContentType="image/png"/>
  <Default Extension="m4a" ContentType="audio/mp4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6" r:id="rId5"/>
    <p:sldId id="260" r:id="rId6"/>
    <p:sldId id="265" r:id="rId7"/>
    <p:sldId id="267" r:id="rId8"/>
    <p:sldId id="268" r:id="rId9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223" y="-1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F99053-9506-429C-844C-12F0F98ED545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82CB522-DB2E-4F32-9169-2DB4A2350963}">
      <dgm:prSet phldrT="[Texto]"/>
      <dgm:spPr/>
      <dgm:t>
        <a:bodyPr/>
        <a:lstStyle/>
        <a:p>
          <a:pPr algn="ctr"/>
          <a:r>
            <a:rPr lang="es-ES" dirty="0" smtClean="0"/>
            <a:t>Ventajas</a:t>
          </a:r>
          <a:endParaRPr lang="es-ES" dirty="0"/>
        </a:p>
      </dgm:t>
    </dgm:pt>
    <dgm:pt modelId="{630CAFA0-B833-4A2C-8CE9-C7ECF5131AA1}" type="parTrans" cxnId="{90A2069C-FF05-48BA-BE17-3949CE4E982D}">
      <dgm:prSet/>
      <dgm:spPr/>
      <dgm:t>
        <a:bodyPr/>
        <a:lstStyle/>
        <a:p>
          <a:endParaRPr lang="es-ES"/>
        </a:p>
      </dgm:t>
    </dgm:pt>
    <dgm:pt modelId="{B14066EB-D5C9-4352-9AB3-854DE5129A22}" type="sibTrans" cxnId="{90A2069C-FF05-48BA-BE17-3949CE4E982D}">
      <dgm:prSet/>
      <dgm:spPr/>
      <dgm:t>
        <a:bodyPr/>
        <a:lstStyle/>
        <a:p>
          <a:endParaRPr lang="es-ES"/>
        </a:p>
      </dgm:t>
    </dgm:pt>
    <dgm:pt modelId="{B55C6F58-4FFE-438C-BE00-BD6D87D85558}">
      <dgm:prSet phldrT="[Texto]"/>
      <dgm:spPr/>
      <dgm:t>
        <a:bodyPr/>
        <a:lstStyle/>
        <a:p>
          <a:r>
            <a:rPr lang="es-ES" dirty="0" smtClean="0"/>
            <a:t>SOSTENIBILIDAD</a:t>
          </a:r>
          <a:endParaRPr lang="es-ES" dirty="0"/>
        </a:p>
      </dgm:t>
    </dgm:pt>
    <dgm:pt modelId="{1A7EBC4F-2448-4102-B76E-C3C9AF0D4040}" type="parTrans" cxnId="{0B4F08A6-FE93-4CE2-8C00-31C4FC576584}">
      <dgm:prSet/>
      <dgm:spPr/>
      <dgm:t>
        <a:bodyPr/>
        <a:lstStyle/>
        <a:p>
          <a:endParaRPr lang="es-ES"/>
        </a:p>
      </dgm:t>
    </dgm:pt>
    <dgm:pt modelId="{B1B617B7-4374-4CA8-ACCB-8B1AE762BD94}" type="sibTrans" cxnId="{0B4F08A6-FE93-4CE2-8C00-31C4FC576584}">
      <dgm:prSet/>
      <dgm:spPr/>
      <dgm:t>
        <a:bodyPr/>
        <a:lstStyle/>
        <a:p>
          <a:endParaRPr lang="es-ES"/>
        </a:p>
      </dgm:t>
    </dgm:pt>
    <dgm:pt modelId="{5E373A0F-D760-4C06-804B-D83FA26A8EAF}">
      <dgm:prSet phldrT="[Texto]"/>
      <dgm:spPr/>
      <dgm:t>
        <a:bodyPr/>
        <a:lstStyle/>
        <a:p>
          <a:r>
            <a:rPr lang="es-ES" dirty="0" smtClean="0"/>
            <a:t>DESARROLLO TECNOLOGÍCO</a:t>
          </a:r>
          <a:endParaRPr lang="es-ES" dirty="0"/>
        </a:p>
      </dgm:t>
    </dgm:pt>
    <dgm:pt modelId="{1FE9EE17-0DBD-4C4D-A45E-0B2775F19A9B}" type="parTrans" cxnId="{4726FA9F-41BE-49C7-B3FF-F72BCE56BC8F}">
      <dgm:prSet/>
      <dgm:spPr/>
      <dgm:t>
        <a:bodyPr/>
        <a:lstStyle/>
        <a:p>
          <a:endParaRPr lang="es-ES"/>
        </a:p>
      </dgm:t>
    </dgm:pt>
    <dgm:pt modelId="{6B5AF21F-7BE2-410A-94F6-A5F65ADDFB61}" type="sibTrans" cxnId="{4726FA9F-41BE-49C7-B3FF-F72BCE56BC8F}">
      <dgm:prSet/>
      <dgm:spPr/>
      <dgm:t>
        <a:bodyPr/>
        <a:lstStyle/>
        <a:p>
          <a:endParaRPr lang="es-ES"/>
        </a:p>
      </dgm:t>
    </dgm:pt>
    <dgm:pt modelId="{14DBE70B-50F9-4B02-A3CE-9EDA18048767}">
      <dgm:prSet phldrT="[Texto]"/>
      <dgm:spPr/>
      <dgm:t>
        <a:bodyPr/>
        <a:lstStyle/>
        <a:p>
          <a:r>
            <a:rPr lang="es-ES" dirty="0" smtClean="0"/>
            <a:t>REDUCCIÓN DE EMISIONES</a:t>
          </a:r>
          <a:endParaRPr lang="es-ES" dirty="0"/>
        </a:p>
      </dgm:t>
    </dgm:pt>
    <dgm:pt modelId="{2E3BA632-3041-461B-9A50-337D492F5A9B}" type="parTrans" cxnId="{C69ACEB8-5281-4B42-8735-886B746760D1}">
      <dgm:prSet/>
      <dgm:spPr/>
      <dgm:t>
        <a:bodyPr/>
        <a:lstStyle/>
        <a:p>
          <a:endParaRPr lang="es-ES"/>
        </a:p>
      </dgm:t>
    </dgm:pt>
    <dgm:pt modelId="{AD4C53B6-18EF-4AD5-84C3-C7120A8FD82C}" type="sibTrans" cxnId="{C69ACEB8-5281-4B42-8735-886B746760D1}">
      <dgm:prSet/>
      <dgm:spPr/>
      <dgm:t>
        <a:bodyPr/>
        <a:lstStyle/>
        <a:p>
          <a:endParaRPr lang="es-ES"/>
        </a:p>
      </dgm:t>
    </dgm:pt>
    <dgm:pt modelId="{44321FAF-E2A9-4276-B586-1A506CDDBF34}">
      <dgm:prSet phldrT="[Texto]"/>
      <dgm:spPr/>
      <dgm:t>
        <a:bodyPr/>
        <a:lstStyle/>
        <a:p>
          <a:r>
            <a:rPr lang="es-ES" dirty="0" smtClean="0"/>
            <a:t>Desventajas</a:t>
          </a:r>
          <a:endParaRPr lang="es-ES" dirty="0"/>
        </a:p>
      </dgm:t>
    </dgm:pt>
    <dgm:pt modelId="{657AC9BC-BC67-4C63-BC3B-1B5EE549EDEF}" type="parTrans" cxnId="{29D050D0-0E59-4748-853B-E5D8444E8522}">
      <dgm:prSet/>
      <dgm:spPr/>
      <dgm:t>
        <a:bodyPr/>
        <a:lstStyle/>
        <a:p>
          <a:endParaRPr lang="es-ES"/>
        </a:p>
      </dgm:t>
    </dgm:pt>
    <dgm:pt modelId="{196570E8-81D1-4D72-BE0C-184AE5B0BA08}" type="sibTrans" cxnId="{29D050D0-0E59-4748-853B-E5D8444E8522}">
      <dgm:prSet/>
      <dgm:spPr/>
      <dgm:t>
        <a:bodyPr/>
        <a:lstStyle/>
        <a:p>
          <a:endParaRPr lang="es-ES"/>
        </a:p>
      </dgm:t>
    </dgm:pt>
    <dgm:pt modelId="{E214D8F6-C760-46AF-9D65-4BFC4B20A801}">
      <dgm:prSet phldrT="[Texto]"/>
      <dgm:spPr/>
      <dgm:t>
        <a:bodyPr/>
        <a:lstStyle/>
        <a:p>
          <a:r>
            <a:rPr lang="es-ES" dirty="0" smtClean="0"/>
            <a:t>IMPACTO AMBIENTAL</a:t>
          </a:r>
          <a:endParaRPr lang="es-ES" dirty="0"/>
        </a:p>
      </dgm:t>
    </dgm:pt>
    <dgm:pt modelId="{5570DE96-50D7-4F11-A2FD-A5999C8EE28A}" type="parTrans" cxnId="{AAF16F12-B10B-4265-BF4D-815DA31211D4}">
      <dgm:prSet/>
      <dgm:spPr/>
      <dgm:t>
        <a:bodyPr/>
        <a:lstStyle/>
        <a:p>
          <a:endParaRPr lang="es-ES"/>
        </a:p>
      </dgm:t>
    </dgm:pt>
    <dgm:pt modelId="{80D0D447-DAFD-468F-B5B2-1EC93A179DBD}" type="sibTrans" cxnId="{AAF16F12-B10B-4265-BF4D-815DA31211D4}">
      <dgm:prSet/>
      <dgm:spPr/>
      <dgm:t>
        <a:bodyPr/>
        <a:lstStyle/>
        <a:p>
          <a:endParaRPr lang="es-ES"/>
        </a:p>
      </dgm:t>
    </dgm:pt>
    <dgm:pt modelId="{C22B833D-4C07-457A-B6C1-318DE06AB8AB}">
      <dgm:prSet phldrT="[Texto]"/>
      <dgm:spPr/>
      <dgm:t>
        <a:bodyPr/>
        <a:lstStyle/>
        <a:p>
          <a:r>
            <a:rPr lang="es-ES" dirty="0" smtClean="0"/>
            <a:t>ALTA INVERSIÓN INICIAL</a:t>
          </a:r>
          <a:endParaRPr lang="es-ES" dirty="0"/>
        </a:p>
      </dgm:t>
    </dgm:pt>
    <dgm:pt modelId="{7EEE89BD-A68E-46EB-953A-C6EE91960EEA}" type="parTrans" cxnId="{433D3C2D-FB70-4506-868C-E8418CE1C3A6}">
      <dgm:prSet/>
      <dgm:spPr/>
      <dgm:t>
        <a:bodyPr/>
        <a:lstStyle/>
        <a:p>
          <a:endParaRPr lang="es-ES"/>
        </a:p>
      </dgm:t>
    </dgm:pt>
    <dgm:pt modelId="{B64399B2-91C3-4107-A313-24C5D97668F2}" type="sibTrans" cxnId="{433D3C2D-FB70-4506-868C-E8418CE1C3A6}">
      <dgm:prSet/>
      <dgm:spPr/>
      <dgm:t>
        <a:bodyPr/>
        <a:lstStyle/>
        <a:p>
          <a:endParaRPr lang="es-ES"/>
        </a:p>
      </dgm:t>
    </dgm:pt>
    <dgm:pt modelId="{A799E66B-1BCC-4991-9278-E4DE4036626C}">
      <dgm:prSet phldrT="[Texto]"/>
      <dgm:spPr/>
      <dgm:t>
        <a:bodyPr/>
        <a:lstStyle/>
        <a:p>
          <a:r>
            <a:rPr lang="es-ES" dirty="0" smtClean="0"/>
            <a:t>INTERMITENCIA</a:t>
          </a:r>
          <a:endParaRPr lang="es-ES" dirty="0"/>
        </a:p>
      </dgm:t>
    </dgm:pt>
    <dgm:pt modelId="{01ACA84D-BD6C-4046-9929-F6B2988460D0}" type="parTrans" cxnId="{FDB56CF9-484F-40A8-AE19-976494D8A920}">
      <dgm:prSet/>
      <dgm:spPr/>
      <dgm:t>
        <a:bodyPr/>
        <a:lstStyle/>
        <a:p>
          <a:endParaRPr lang="es-ES"/>
        </a:p>
      </dgm:t>
    </dgm:pt>
    <dgm:pt modelId="{F44F3180-74B7-4897-A687-E86E5CDFB336}" type="sibTrans" cxnId="{FDB56CF9-484F-40A8-AE19-976494D8A920}">
      <dgm:prSet/>
      <dgm:spPr/>
      <dgm:t>
        <a:bodyPr/>
        <a:lstStyle/>
        <a:p>
          <a:endParaRPr lang="es-ES"/>
        </a:p>
      </dgm:t>
    </dgm:pt>
    <dgm:pt modelId="{EDECD488-8BB4-497C-A633-9416967AC700}" type="pres">
      <dgm:prSet presAssocID="{87F99053-9506-429C-844C-12F0F98ED545}" presName="layout" presStyleCnt="0">
        <dgm:presLayoutVars>
          <dgm:chMax/>
          <dgm:chPref/>
          <dgm:dir/>
          <dgm:resizeHandles/>
        </dgm:presLayoutVars>
      </dgm:prSet>
      <dgm:spPr/>
    </dgm:pt>
    <dgm:pt modelId="{248C24AC-E030-4E56-9849-5408127870E1}" type="pres">
      <dgm:prSet presAssocID="{E82CB522-DB2E-4F32-9169-2DB4A2350963}" presName="root" presStyleCnt="0">
        <dgm:presLayoutVars>
          <dgm:chMax/>
          <dgm:chPref/>
        </dgm:presLayoutVars>
      </dgm:prSet>
      <dgm:spPr/>
    </dgm:pt>
    <dgm:pt modelId="{24487930-440C-4870-B486-2AFCEDEB8E16}" type="pres">
      <dgm:prSet presAssocID="{E82CB522-DB2E-4F32-9169-2DB4A2350963}" presName="rootComposite" presStyleCnt="0">
        <dgm:presLayoutVars/>
      </dgm:prSet>
      <dgm:spPr/>
    </dgm:pt>
    <dgm:pt modelId="{D0FBE189-75C3-4A65-A614-DA62F923A5C0}" type="pres">
      <dgm:prSet presAssocID="{E82CB522-DB2E-4F32-9169-2DB4A2350963}" presName="ParentAccent" presStyleLbl="alignNode1" presStyleIdx="0" presStyleCnt="2" custScaleX="51865" custScaleY="30431" custLinFactY="-33414" custLinFactNeighborX="408" custLinFactNeighborY="-100000"/>
      <dgm:spPr/>
    </dgm:pt>
    <dgm:pt modelId="{16CEEF1E-FCE6-46C8-9133-3BB12F5254A4}" type="pres">
      <dgm:prSet presAssocID="{E82CB522-DB2E-4F32-9169-2DB4A2350963}" presName="ParentSmallAccent" presStyleLbl="fgAcc1" presStyleIdx="0" presStyleCnt="2" custFlipVert="1" custScaleX="156368" custScaleY="12386" custLinFactY="-174588" custLinFactNeighborX="-45569" custLinFactNeighborY="-200000"/>
      <dgm:spPr/>
    </dgm:pt>
    <dgm:pt modelId="{41A5ADFA-4178-46B3-916A-5BA6E928E6DF}" type="pres">
      <dgm:prSet presAssocID="{E82CB522-DB2E-4F32-9169-2DB4A2350963}" presName="Parent" presStyleLbl="revTx" presStyleIdx="0" presStyleCnt="8">
        <dgm:presLayoutVars>
          <dgm:chMax/>
          <dgm:chPref val="4"/>
          <dgm:bulletEnabled val="1"/>
        </dgm:presLayoutVars>
      </dgm:prSet>
      <dgm:spPr/>
    </dgm:pt>
    <dgm:pt modelId="{0692F3E3-DD80-48DC-B5C2-14E09E018930}" type="pres">
      <dgm:prSet presAssocID="{E82CB522-DB2E-4F32-9169-2DB4A2350963}" presName="childShape" presStyleCnt="0">
        <dgm:presLayoutVars>
          <dgm:chMax val="0"/>
          <dgm:chPref val="0"/>
        </dgm:presLayoutVars>
      </dgm:prSet>
      <dgm:spPr/>
    </dgm:pt>
    <dgm:pt modelId="{3FDAEBDA-D94E-42B5-99C7-7F8FCC63D8CC}" type="pres">
      <dgm:prSet presAssocID="{B55C6F58-4FFE-438C-BE00-BD6D87D85558}" presName="childComposite" presStyleCnt="0">
        <dgm:presLayoutVars>
          <dgm:chMax val="0"/>
          <dgm:chPref val="0"/>
        </dgm:presLayoutVars>
      </dgm:prSet>
      <dgm:spPr/>
    </dgm:pt>
    <dgm:pt modelId="{5DE1E47C-9EF3-4C0A-A245-F6BD8B61440E}" type="pres">
      <dgm:prSet presAssocID="{B55C6F58-4FFE-438C-BE00-BD6D87D85558}" presName="ChildAccent" presStyleLbl="solidFgAcc1" presStyleIdx="0" presStyleCnt="6"/>
      <dgm:spPr/>
    </dgm:pt>
    <dgm:pt modelId="{6B878CFE-ECBE-4D99-BFAF-A9C82D264596}" type="pres">
      <dgm:prSet presAssocID="{B55C6F58-4FFE-438C-BE00-BD6D87D85558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553ADF-040E-48F4-9F21-178AC690CFF9}" type="pres">
      <dgm:prSet presAssocID="{5E373A0F-D760-4C06-804B-D83FA26A8EAF}" presName="childComposite" presStyleCnt="0">
        <dgm:presLayoutVars>
          <dgm:chMax val="0"/>
          <dgm:chPref val="0"/>
        </dgm:presLayoutVars>
      </dgm:prSet>
      <dgm:spPr/>
    </dgm:pt>
    <dgm:pt modelId="{FA402349-0E6B-4822-9F74-5D1915788744}" type="pres">
      <dgm:prSet presAssocID="{5E373A0F-D760-4C06-804B-D83FA26A8EAF}" presName="ChildAccent" presStyleLbl="solidFgAcc1" presStyleIdx="1" presStyleCnt="6"/>
      <dgm:spPr/>
    </dgm:pt>
    <dgm:pt modelId="{66849C6F-BF1E-4EE8-8450-E8024BD272D7}" type="pres">
      <dgm:prSet presAssocID="{5E373A0F-D760-4C06-804B-D83FA26A8EAF}" presName="Child" presStyleLbl="revTx" presStyleIdx="2" presStyleCnt="8">
        <dgm:presLayoutVars>
          <dgm:chMax val="0"/>
          <dgm:chPref val="0"/>
          <dgm:bulletEnabled val="1"/>
        </dgm:presLayoutVars>
      </dgm:prSet>
      <dgm:spPr/>
    </dgm:pt>
    <dgm:pt modelId="{386AD518-A9E7-4604-82E4-5408CF2F85F5}" type="pres">
      <dgm:prSet presAssocID="{14DBE70B-50F9-4B02-A3CE-9EDA18048767}" presName="childComposite" presStyleCnt="0">
        <dgm:presLayoutVars>
          <dgm:chMax val="0"/>
          <dgm:chPref val="0"/>
        </dgm:presLayoutVars>
      </dgm:prSet>
      <dgm:spPr/>
    </dgm:pt>
    <dgm:pt modelId="{F7A6E664-8EFF-4746-864E-85F769FC0206}" type="pres">
      <dgm:prSet presAssocID="{14DBE70B-50F9-4B02-A3CE-9EDA18048767}" presName="ChildAccent" presStyleLbl="solidFgAcc1" presStyleIdx="2" presStyleCnt="6"/>
      <dgm:spPr/>
    </dgm:pt>
    <dgm:pt modelId="{4D990D17-C44A-4EC2-A3AB-DB8A43FF61C1}" type="pres">
      <dgm:prSet presAssocID="{14DBE70B-50F9-4B02-A3CE-9EDA18048767}" presName="Child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077BD3D-9C49-486A-823C-EB29EE518848}" type="pres">
      <dgm:prSet presAssocID="{44321FAF-E2A9-4276-B586-1A506CDDBF34}" presName="root" presStyleCnt="0">
        <dgm:presLayoutVars>
          <dgm:chMax/>
          <dgm:chPref/>
        </dgm:presLayoutVars>
      </dgm:prSet>
      <dgm:spPr/>
    </dgm:pt>
    <dgm:pt modelId="{4BE809EF-F308-4EB7-BE1C-6F6A654D77E2}" type="pres">
      <dgm:prSet presAssocID="{44321FAF-E2A9-4276-B586-1A506CDDBF34}" presName="rootComposite" presStyleCnt="0">
        <dgm:presLayoutVars/>
      </dgm:prSet>
      <dgm:spPr/>
    </dgm:pt>
    <dgm:pt modelId="{1E0AC958-5CDE-4A84-B3DF-653D5A3E012E}" type="pres">
      <dgm:prSet presAssocID="{44321FAF-E2A9-4276-B586-1A506CDDBF34}" presName="ParentAccent" presStyleLbl="alignNode1" presStyleIdx="1" presStyleCnt="2" custScaleX="65683" custScaleY="47757" custLinFactY="-33414" custLinFactNeighborX="-8357" custLinFactNeighborY="-100000"/>
      <dgm:spPr/>
    </dgm:pt>
    <dgm:pt modelId="{65DAD010-E5A3-4338-896A-B055879E6450}" type="pres">
      <dgm:prSet presAssocID="{44321FAF-E2A9-4276-B586-1A506CDDBF34}" presName="ParentSmallAccent" presStyleLbl="fgAcc1" presStyleIdx="1" presStyleCnt="2" custFlipVert="1" custScaleX="153431" custScaleY="12764" custLinFactX="600000" custLinFactY="-185055" custLinFactNeighborX="636679" custLinFactNeighborY="-200000"/>
      <dgm:spPr/>
    </dgm:pt>
    <dgm:pt modelId="{1CD3AA74-2F96-401F-BB70-CA8CD804F7B0}" type="pres">
      <dgm:prSet presAssocID="{44321FAF-E2A9-4276-B586-1A506CDDBF34}" presName="Parent" presStyleLbl="revTx" presStyleIdx="4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4B73A4-A1B4-4BB1-BAC7-7126C666B184}" type="pres">
      <dgm:prSet presAssocID="{44321FAF-E2A9-4276-B586-1A506CDDBF34}" presName="childShape" presStyleCnt="0">
        <dgm:presLayoutVars>
          <dgm:chMax val="0"/>
          <dgm:chPref val="0"/>
        </dgm:presLayoutVars>
      </dgm:prSet>
      <dgm:spPr/>
    </dgm:pt>
    <dgm:pt modelId="{40BFF71E-C95D-4AA3-869F-718C251577D6}" type="pres">
      <dgm:prSet presAssocID="{E214D8F6-C760-46AF-9D65-4BFC4B20A801}" presName="childComposite" presStyleCnt="0">
        <dgm:presLayoutVars>
          <dgm:chMax val="0"/>
          <dgm:chPref val="0"/>
        </dgm:presLayoutVars>
      </dgm:prSet>
      <dgm:spPr/>
    </dgm:pt>
    <dgm:pt modelId="{60CA41B1-16A9-47CE-A238-DE26A4FBE14A}" type="pres">
      <dgm:prSet presAssocID="{E214D8F6-C760-46AF-9D65-4BFC4B20A801}" presName="ChildAccent" presStyleLbl="solidFgAcc1" presStyleIdx="3" presStyleCnt="6"/>
      <dgm:spPr/>
    </dgm:pt>
    <dgm:pt modelId="{C436C4A4-A1DA-4DEE-B4EF-533D4BD7369F}" type="pres">
      <dgm:prSet presAssocID="{E214D8F6-C760-46AF-9D65-4BFC4B20A801}" presName="Child" presStyleLbl="revTx" presStyleIdx="5" presStyleCnt="8">
        <dgm:presLayoutVars>
          <dgm:chMax val="0"/>
          <dgm:chPref val="0"/>
          <dgm:bulletEnabled val="1"/>
        </dgm:presLayoutVars>
      </dgm:prSet>
      <dgm:spPr/>
    </dgm:pt>
    <dgm:pt modelId="{FAD4F94D-04C9-420E-9072-9DCA9AC36003}" type="pres">
      <dgm:prSet presAssocID="{C22B833D-4C07-457A-B6C1-318DE06AB8AB}" presName="childComposite" presStyleCnt="0">
        <dgm:presLayoutVars>
          <dgm:chMax val="0"/>
          <dgm:chPref val="0"/>
        </dgm:presLayoutVars>
      </dgm:prSet>
      <dgm:spPr/>
    </dgm:pt>
    <dgm:pt modelId="{059DC1BE-C7FB-4EF3-8A5E-E4948A68C2CB}" type="pres">
      <dgm:prSet presAssocID="{C22B833D-4C07-457A-B6C1-318DE06AB8AB}" presName="ChildAccent" presStyleLbl="solidFgAcc1" presStyleIdx="4" presStyleCnt="6"/>
      <dgm:spPr/>
    </dgm:pt>
    <dgm:pt modelId="{26895A81-93D7-4CB9-88BB-9DC6B79003D0}" type="pres">
      <dgm:prSet presAssocID="{C22B833D-4C07-457A-B6C1-318DE06AB8AB}" presName="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0F67C65-C09E-461D-A202-B2ABA5841813}" type="pres">
      <dgm:prSet presAssocID="{A799E66B-1BCC-4991-9278-E4DE4036626C}" presName="childComposite" presStyleCnt="0">
        <dgm:presLayoutVars>
          <dgm:chMax val="0"/>
          <dgm:chPref val="0"/>
        </dgm:presLayoutVars>
      </dgm:prSet>
      <dgm:spPr/>
    </dgm:pt>
    <dgm:pt modelId="{329A7DA2-CA6C-498A-9FCD-C0A90B1997E8}" type="pres">
      <dgm:prSet presAssocID="{A799E66B-1BCC-4991-9278-E4DE4036626C}" presName="ChildAccent" presStyleLbl="solidFgAcc1" presStyleIdx="5" presStyleCnt="6"/>
      <dgm:spPr/>
    </dgm:pt>
    <dgm:pt modelId="{85071368-D10E-4F85-9CA9-03F0E7E3BC75}" type="pres">
      <dgm:prSet presAssocID="{A799E66B-1BCC-4991-9278-E4DE4036626C}" presName="Child" presStyleLbl="revTx" presStyleIdx="7" presStyleCnt="8">
        <dgm:presLayoutVars>
          <dgm:chMax val="0"/>
          <dgm:chPref val="0"/>
          <dgm:bulletEnabled val="1"/>
        </dgm:presLayoutVars>
      </dgm:prSet>
      <dgm:spPr/>
    </dgm:pt>
  </dgm:ptLst>
  <dgm:cxnLst>
    <dgm:cxn modelId="{125E0D67-9826-485F-9484-207F45CE8E9B}" type="presOf" srcId="{14DBE70B-50F9-4B02-A3CE-9EDA18048767}" destId="{4D990D17-C44A-4EC2-A3AB-DB8A43FF61C1}" srcOrd="0" destOrd="0" presId="urn:microsoft.com/office/officeart/2008/layout/SquareAccentList"/>
    <dgm:cxn modelId="{9A4B042C-1E5C-41CF-AC3A-57B2DD7037CF}" type="presOf" srcId="{87F99053-9506-429C-844C-12F0F98ED545}" destId="{EDECD488-8BB4-497C-A633-9416967AC700}" srcOrd="0" destOrd="0" presId="urn:microsoft.com/office/officeart/2008/layout/SquareAccentList"/>
    <dgm:cxn modelId="{855F036F-1D15-4E0F-BAD7-89290602A770}" type="presOf" srcId="{E82CB522-DB2E-4F32-9169-2DB4A2350963}" destId="{41A5ADFA-4178-46B3-916A-5BA6E928E6DF}" srcOrd="0" destOrd="0" presId="urn:microsoft.com/office/officeart/2008/layout/SquareAccentList"/>
    <dgm:cxn modelId="{FDB56CF9-484F-40A8-AE19-976494D8A920}" srcId="{44321FAF-E2A9-4276-B586-1A506CDDBF34}" destId="{A799E66B-1BCC-4991-9278-E4DE4036626C}" srcOrd="2" destOrd="0" parTransId="{01ACA84D-BD6C-4046-9929-F6B2988460D0}" sibTransId="{F44F3180-74B7-4897-A687-E86E5CDFB336}"/>
    <dgm:cxn modelId="{4726FA9F-41BE-49C7-B3FF-F72BCE56BC8F}" srcId="{E82CB522-DB2E-4F32-9169-2DB4A2350963}" destId="{5E373A0F-D760-4C06-804B-D83FA26A8EAF}" srcOrd="1" destOrd="0" parTransId="{1FE9EE17-0DBD-4C4D-A45E-0B2775F19A9B}" sibTransId="{6B5AF21F-7BE2-410A-94F6-A5F65ADDFB61}"/>
    <dgm:cxn modelId="{CB7ACB5F-3670-430E-9C7F-E56C2DB954A9}" type="presOf" srcId="{C22B833D-4C07-457A-B6C1-318DE06AB8AB}" destId="{26895A81-93D7-4CB9-88BB-9DC6B79003D0}" srcOrd="0" destOrd="0" presId="urn:microsoft.com/office/officeart/2008/layout/SquareAccentList"/>
    <dgm:cxn modelId="{433D3C2D-FB70-4506-868C-E8418CE1C3A6}" srcId="{44321FAF-E2A9-4276-B586-1A506CDDBF34}" destId="{C22B833D-4C07-457A-B6C1-318DE06AB8AB}" srcOrd="1" destOrd="0" parTransId="{7EEE89BD-A68E-46EB-953A-C6EE91960EEA}" sibTransId="{B64399B2-91C3-4107-A313-24C5D97668F2}"/>
    <dgm:cxn modelId="{90A2069C-FF05-48BA-BE17-3949CE4E982D}" srcId="{87F99053-9506-429C-844C-12F0F98ED545}" destId="{E82CB522-DB2E-4F32-9169-2DB4A2350963}" srcOrd="0" destOrd="0" parTransId="{630CAFA0-B833-4A2C-8CE9-C7ECF5131AA1}" sibTransId="{B14066EB-D5C9-4352-9AB3-854DE5129A22}"/>
    <dgm:cxn modelId="{0960A1B5-7568-4BE7-A484-8A7861841746}" type="presOf" srcId="{B55C6F58-4FFE-438C-BE00-BD6D87D85558}" destId="{6B878CFE-ECBE-4D99-BFAF-A9C82D264596}" srcOrd="0" destOrd="0" presId="urn:microsoft.com/office/officeart/2008/layout/SquareAccentList"/>
    <dgm:cxn modelId="{0B4F08A6-FE93-4CE2-8C00-31C4FC576584}" srcId="{E82CB522-DB2E-4F32-9169-2DB4A2350963}" destId="{B55C6F58-4FFE-438C-BE00-BD6D87D85558}" srcOrd="0" destOrd="0" parTransId="{1A7EBC4F-2448-4102-B76E-C3C9AF0D4040}" sibTransId="{B1B617B7-4374-4CA8-ACCB-8B1AE762BD94}"/>
    <dgm:cxn modelId="{AAF16F12-B10B-4265-BF4D-815DA31211D4}" srcId="{44321FAF-E2A9-4276-B586-1A506CDDBF34}" destId="{E214D8F6-C760-46AF-9D65-4BFC4B20A801}" srcOrd="0" destOrd="0" parTransId="{5570DE96-50D7-4F11-A2FD-A5999C8EE28A}" sibTransId="{80D0D447-DAFD-468F-B5B2-1EC93A179DBD}"/>
    <dgm:cxn modelId="{83E1BDFE-1AF7-4B22-9226-2E0B262B6517}" type="presOf" srcId="{44321FAF-E2A9-4276-B586-1A506CDDBF34}" destId="{1CD3AA74-2F96-401F-BB70-CA8CD804F7B0}" srcOrd="0" destOrd="0" presId="urn:microsoft.com/office/officeart/2008/layout/SquareAccentList"/>
    <dgm:cxn modelId="{C69ACEB8-5281-4B42-8735-886B746760D1}" srcId="{E82CB522-DB2E-4F32-9169-2DB4A2350963}" destId="{14DBE70B-50F9-4B02-A3CE-9EDA18048767}" srcOrd="2" destOrd="0" parTransId="{2E3BA632-3041-461B-9A50-337D492F5A9B}" sibTransId="{AD4C53B6-18EF-4AD5-84C3-C7120A8FD82C}"/>
    <dgm:cxn modelId="{4D4E082A-A917-4DB4-92B6-F6CDFF555337}" type="presOf" srcId="{E214D8F6-C760-46AF-9D65-4BFC4B20A801}" destId="{C436C4A4-A1DA-4DEE-B4EF-533D4BD7369F}" srcOrd="0" destOrd="0" presId="urn:microsoft.com/office/officeart/2008/layout/SquareAccentList"/>
    <dgm:cxn modelId="{29D050D0-0E59-4748-853B-E5D8444E8522}" srcId="{87F99053-9506-429C-844C-12F0F98ED545}" destId="{44321FAF-E2A9-4276-B586-1A506CDDBF34}" srcOrd="1" destOrd="0" parTransId="{657AC9BC-BC67-4C63-BC3B-1B5EE549EDEF}" sibTransId="{196570E8-81D1-4D72-BE0C-184AE5B0BA08}"/>
    <dgm:cxn modelId="{5421B591-F36B-4E36-87AF-205CD11DD800}" type="presOf" srcId="{5E373A0F-D760-4C06-804B-D83FA26A8EAF}" destId="{66849C6F-BF1E-4EE8-8450-E8024BD272D7}" srcOrd="0" destOrd="0" presId="urn:microsoft.com/office/officeart/2008/layout/SquareAccentList"/>
    <dgm:cxn modelId="{71DDAC4F-41C1-4D85-9F48-8236ACC73A01}" type="presOf" srcId="{A799E66B-1BCC-4991-9278-E4DE4036626C}" destId="{85071368-D10E-4F85-9CA9-03F0E7E3BC75}" srcOrd="0" destOrd="0" presId="urn:microsoft.com/office/officeart/2008/layout/SquareAccentList"/>
    <dgm:cxn modelId="{4538373A-99E8-44E0-AAE1-2C5DE8FBF34E}" type="presParOf" srcId="{EDECD488-8BB4-497C-A633-9416967AC700}" destId="{248C24AC-E030-4E56-9849-5408127870E1}" srcOrd="0" destOrd="0" presId="urn:microsoft.com/office/officeart/2008/layout/SquareAccentList"/>
    <dgm:cxn modelId="{D0A0080D-85F3-4D38-AA51-0638A3ED6F21}" type="presParOf" srcId="{248C24AC-E030-4E56-9849-5408127870E1}" destId="{24487930-440C-4870-B486-2AFCEDEB8E16}" srcOrd="0" destOrd="0" presId="urn:microsoft.com/office/officeart/2008/layout/SquareAccentList"/>
    <dgm:cxn modelId="{5A7CFED1-EE59-4667-AE14-8A2ACB9351D0}" type="presParOf" srcId="{24487930-440C-4870-B486-2AFCEDEB8E16}" destId="{D0FBE189-75C3-4A65-A614-DA62F923A5C0}" srcOrd="0" destOrd="0" presId="urn:microsoft.com/office/officeart/2008/layout/SquareAccentList"/>
    <dgm:cxn modelId="{31B12ABD-9EF4-440C-AB45-C5F2481BB654}" type="presParOf" srcId="{24487930-440C-4870-B486-2AFCEDEB8E16}" destId="{16CEEF1E-FCE6-46C8-9133-3BB12F5254A4}" srcOrd="1" destOrd="0" presId="urn:microsoft.com/office/officeart/2008/layout/SquareAccentList"/>
    <dgm:cxn modelId="{ED2A9627-8DF9-425B-96F7-9F9B41CA4A5C}" type="presParOf" srcId="{24487930-440C-4870-B486-2AFCEDEB8E16}" destId="{41A5ADFA-4178-46B3-916A-5BA6E928E6DF}" srcOrd="2" destOrd="0" presId="urn:microsoft.com/office/officeart/2008/layout/SquareAccentList"/>
    <dgm:cxn modelId="{6D8C00C3-6453-4B86-A358-2226806292CD}" type="presParOf" srcId="{248C24AC-E030-4E56-9849-5408127870E1}" destId="{0692F3E3-DD80-48DC-B5C2-14E09E018930}" srcOrd="1" destOrd="0" presId="urn:microsoft.com/office/officeart/2008/layout/SquareAccentList"/>
    <dgm:cxn modelId="{D3F30C2F-4343-430A-965B-3110483EE3B5}" type="presParOf" srcId="{0692F3E3-DD80-48DC-B5C2-14E09E018930}" destId="{3FDAEBDA-D94E-42B5-99C7-7F8FCC63D8CC}" srcOrd="0" destOrd="0" presId="urn:microsoft.com/office/officeart/2008/layout/SquareAccentList"/>
    <dgm:cxn modelId="{CD0C530A-824C-4E81-B561-365C30A85776}" type="presParOf" srcId="{3FDAEBDA-D94E-42B5-99C7-7F8FCC63D8CC}" destId="{5DE1E47C-9EF3-4C0A-A245-F6BD8B61440E}" srcOrd="0" destOrd="0" presId="urn:microsoft.com/office/officeart/2008/layout/SquareAccentList"/>
    <dgm:cxn modelId="{7C49F4D9-17EE-49FF-8FAF-0AC5BEE8F7B7}" type="presParOf" srcId="{3FDAEBDA-D94E-42B5-99C7-7F8FCC63D8CC}" destId="{6B878CFE-ECBE-4D99-BFAF-A9C82D264596}" srcOrd="1" destOrd="0" presId="urn:microsoft.com/office/officeart/2008/layout/SquareAccentList"/>
    <dgm:cxn modelId="{5CEC3E81-A4A4-4AD6-A701-415F93F4A05D}" type="presParOf" srcId="{0692F3E3-DD80-48DC-B5C2-14E09E018930}" destId="{03553ADF-040E-48F4-9F21-178AC690CFF9}" srcOrd="1" destOrd="0" presId="urn:microsoft.com/office/officeart/2008/layout/SquareAccentList"/>
    <dgm:cxn modelId="{6887D150-F701-43E9-9113-A439AF5D095B}" type="presParOf" srcId="{03553ADF-040E-48F4-9F21-178AC690CFF9}" destId="{FA402349-0E6B-4822-9F74-5D1915788744}" srcOrd="0" destOrd="0" presId="urn:microsoft.com/office/officeart/2008/layout/SquareAccentList"/>
    <dgm:cxn modelId="{D6685EC8-F951-42BF-AC62-325CFCB66CF4}" type="presParOf" srcId="{03553ADF-040E-48F4-9F21-178AC690CFF9}" destId="{66849C6F-BF1E-4EE8-8450-E8024BD272D7}" srcOrd="1" destOrd="0" presId="urn:microsoft.com/office/officeart/2008/layout/SquareAccentList"/>
    <dgm:cxn modelId="{E0D139B0-5459-4FA6-8512-9DDFF7BF07F4}" type="presParOf" srcId="{0692F3E3-DD80-48DC-B5C2-14E09E018930}" destId="{386AD518-A9E7-4604-82E4-5408CF2F85F5}" srcOrd="2" destOrd="0" presId="urn:microsoft.com/office/officeart/2008/layout/SquareAccentList"/>
    <dgm:cxn modelId="{CBBE85A6-A6DA-4D99-9B84-856BE5B3BA0A}" type="presParOf" srcId="{386AD518-A9E7-4604-82E4-5408CF2F85F5}" destId="{F7A6E664-8EFF-4746-864E-85F769FC0206}" srcOrd="0" destOrd="0" presId="urn:microsoft.com/office/officeart/2008/layout/SquareAccentList"/>
    <dgm:cxn modelId="{26AF143E-9FB9-47B3-85E2-1162025EE06F}" type="presParOf" srcId="{386AD518-A9E7-4604-82E4-5408CF2F85F5}" destId="{4D990D17-C44A-4EC2-A3AB-DB8A43FF61C1}" srcOrd="1" destOrd="0" presId="urn:microsoft.com/office/officeart/2008/layout/SquareAccentList"/>
    <dgm:cxn modelId="{DC770329-E552-4C59-91A2-2E35270385E9}" type="presParOf" srcId="{EDECD488-8BB4-497C-A633-9416967AC700}" destId="{B077BD3D-9C49-486A-823C-EB29EE518848}" srcOrd="1" destOrd="0" presId="urn:microsoft.com/office/officeart/2008/layout/SquareAccentList"/>
    <dgm:cxn modelId="{3AD22BB3-E850-4088-8BC4-5D517D108974}" type="presParOf" srcId="{B077BD3D-9C49-486A-823C-EB29EE518848}" destId="{4BE809EF-F308-4EB7-BE1C-6F6A654D77E2}" srcOrd="0" destOrd="0" presId="urn:microsoft.com/office/officeart/2008/layout/SquareAccentList"/>
    <dgm:cxn modelId="{5E1679E9-1DE3-44BA-98DC-61AF3255730A}" type="presParOf" srcId="{4BE809EF-F308-4EB7-BE1C-6F6A654D77E2}" destId="{1E0AC958-5CDE-4A84-B3DF-653D5A3E012E}" srcOrd="0" destOrd="0" presId="urn:microsoft.com/office/officeart/2008/layout/SquareAccentList"/>
    <dgm:cxn modelId="{9138B0E6-9614-4711-97B2-DF62DFB09102}" type="presParOf" srcId="{4BE809EF-F308-4EB7-BE1C-6F6A654D77E2}" destId="{65DAD010-E5A3-4338-896A-B055879E6450}" srcOrd="1" destOrd="0" presId="urn:microsoft.com/office/officeart/2008/layout/SquareAccentList"/>
    <dgm:cxn modelId="{4F445B48-5C2B-480F-944D-42B3B0EB1C13}" type="presParOf" srcId="{4BE809EF-F308-4EB7-BE1C-6F6A654D77E2}" destId="{1CD3AA74-2F96-401F-BB70-CA8CD804F7B0}" srcOrd="2" destOrd="0" presId="urn:microsoft.com/office/officeart/2008/layout/SquareAccentList"/>
    <dgm:cxn modelId="{4A535096-3E40-4148-8A4C-9CA06591DF3B}" type="presParOf" srcId="{B077BD3D-9C49-486A-823C-EB29EE518848}" destId="{974B73A4-A1B4-4BB1-BAC7-7126C666B184}" srcOrd="1" destOrd="0" presId="urn:microsoft.com/office/officeart/2008/layout/SquareAccentList"/>
    <dgm:cxn modelId="{399AC539-8FE1-489C-AF7B-DECB8EC6985D}" type="presParOf" srcId="{974B73A4-A1B4-4BB1-BAC7-7126C666B184}" destId="{40BFF71E-C95D-4AA3-869F-718C251577D6}" srcOrd="0" destOrd="0" presId="urn:microsoft.com/office/officeart/2008/layout/SquareAccentList"/>
    <dgm:cxn modelId="{5BD3A72B-5D2F-4E63-9969-28ED5B471A92}" type="presParOf" srcId="{40BFF71E-C95D-4AA3-869F-718C251577D6}" destId="{60CA41B1-16A9-47CE-A238-DE26A4FBE14A}" srcOrd="0" destOrd="0" presId="urn:microsoft.com/office/officeart/2008/layout/SquareAccentList"/>
    <dgm:cxn modelId="{25F9D41D-F0E0-4151-A828-5C4C47B03DAC}" type="presParOf" srcId="{40BFF71E-C95D-4AA3-869F-718C251577D6}" destId="{C436C4A4-A1DA-4DEE-B4EF-533D4BD7369F}" srcOrd="1" destOrd="0" presId="urn:microsoft.com/office/officeart/2008/layout/SquareAccentList"/>
    <dgm:cxn modelId="{EC6BCE31-F40D-435E-BE2C-834D2CA3ACA4}" type="presParOf" srcId="{974B73A4-A1B4-4BB1-BAC7-7126C666B184}" destId="{FAD4F94D-04C9-420E-9072-9DCA9AC36003}" srcOrd="1" destOrd="0" presId="urn:microsoft.com/office/officeart/2008/layout/SquareAccentList"/>
    <dgm:cxn modelId="{524A19B4-D763-4839-80E2-1594A530E2E5}" type="presParOf" srcId="{FAD4F94D-04C9-420E-9072-9DCA9AC36003}" destId="{059DC1BE-C7FB-4EF3-8A5E-E4948A68C2CB}" srcOrd="0" destOrd="0" presId="urn:microsoft.com/office/officeart/2008/layout/SquareAccentList"/>
    <dgm:cxn modelId="{E6C6C0FF-1480-4092-B0A4-2D721AA54DAB}" type="presParOf" srcId="{FAD4F94D-04C9-420E-9072-9DCA9AC36003}" destId="{26895A81-93D7-4CB9-88BB-9DC6B79003D0}" srcOrd="1" destOrd="0" presId="urn:microsoft.com/office/officeart/2008/layout/SquareAccentList"/>
    <dgm:cxn modelId="{8975CF04-526D-4EE5-B9BE-CA8461773E30}" type="presParOf" srcId="{974B73A4-A1B4-4BB1-BAC7-7126C666B184}" destId="{E0F67C65-C09E-461D-A202-B2ABA5841813}" srcOrd="2" destOrd="0" presId="urn:microsoft.com/office/officeart/2008/layout/SquareAccentList"/>
    <dgm:cxn modelId="{02CE85B9-AC31-4522-ABB3-A985F41388FE}" type="presParOf" srcId="{E0F67C65-C09E-461D-A202-B2ABA5841813}" destId="{329A7DA2-CA6C-498A-9FCD-C0A90B1997E8}" srcOrd="0" destOrd="0" presId="urn:microsoft.com/office/officeart/2008/layout/SquareAccentList"/>
    <dgm:cxn modelId="{33522786-FFE8-4A43-88EF-A4713A0076F4}" type="presParOf" srcId="{E0F67C65-C09E-461D-A202-B2ABA5841813}" destId="{85071368-D10E-4F85-9CA9-03F0E7E3BC75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503E42-BA58-4356-80A1-B7A1AF11940C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65BA49C-BADA-430D-88DA-33640B61D168}">
      <dgm:prSet phldrT="[Texto]"/>
      <dgm:spPr/>
      <dgm:t>
        <a:bodyPr/>
        <a:lstStyle/>
        <a:p>
          <a:pPr algn="ctr"/>
          <a:r>
            <a:rPr lang="es-ES" dirty="0" smtClean="0"/>
            <a:t>Ventajas</a:t>
          </a:r>
          <a:endParaRPr lang="es-ES" dirty="0"/>
        </a:p>
      </dgm:t>
    </dgm:pt>
    <dgm:pt modelId="{A96C874B-0994-4014-A270-14E9FAEC5BE1}" type="parTrans" cxnId="{1D31954D-4BAE-4B71-8DB3-217A0E761999}">
      <dgm:prSet/>
      <dgm:spPr/>
      <dgm:t>
        <a:bodyPr/>
        <a:lstStyle/>
        <a:p>
          <a:endParaRPr lang="es-ES"/>
        </a:p>
      </dgm:t>
    </dgm:pt>
    <dgm:pt modelId="{8C769EDF-A04D-4E3F-B5BE-87E96E88F5DF}" type="sibTrans" cxnId="{1D31954D-4BAE-4B71-8DB3-217A0E761999}">
      <dgm:prSet/>
      <dgm:spPr/>
      <dgm:t>
        <a:bodyPr/>
        <a:lstStyle/>
        <a:p>
          <a:endParaRPr lang="es-ES"/>
        </a:p>
      </dgm:t>
    </dgm:pt>
    <dgm:pt modelId="{0708614A-7E61-405B-9182-42FDFDCF557C}">
      <dgm:prSet phldrT="[Texto]"/>
      <dgm:spPr/>
      <dgm:t>
        <a:bodyPr/>
        <a:lstStyle/>
        <a:p>
          <a:r>
            <a:rPr lang="es-ES" dirty="0" smtClean="0"/>
            <a:t>COSTOS BAJOS</a:t>
          </a:r>
          <a:endParaRPr lang="es-ES" dirty="0"/>
        </a:p>
      </dgm:t>
    </dgm:pt>
    <dgm:pt modelId="{B0C0A969-9096-45D4-A284-A521B442BB29}" type="parTrans" cxnId="{166295C3-7A07-4CEE-94BD-CBFA9A104257}">
      <dgm:prSet/>
      <dgm:spPr/>
      <dgm:t>
        <a:bodyPr/>
        <a:lstStyle/>
        <a:p>
          <a:endParaRPr lang="es-ES"/>
        </a:p>
      </dgm:t>
    </dgm:pt>
    <dgm:pt modelId="{98584596-2DD1-4796-A232-C1331D11B181}" type="sibTrans" cxnId="{166295C3-7A07-4CEE-94BD-CBFA9A104257}">
      <dgm:prSet/>
      <dgm:spPr/>
      <dgm:t>
        <a:bodyPr/>
        <a:lstStyle/>
        <a:p>
          <a:endParaRPr lang="es-ES"/>
        </a:p>
      </dgm:t>
    </dgm:pt>
    <dgm:pt modelId="{792AA66D-F860-41D5-96A3-78939B2E15C5}">
      <dgm:prSet phldrT="[Texto]"/>
      <dgm:spPr/>
      <dgm:t>
        <a:bodyPr/>
        <a:lstStyle/>
        <a:p>
          <a:r>
            <a:rPr lang="es-ES" dirty="0" smtClean="0"/>
            <a:t>ALTA DENSIDAD ENERGÉTICA</a:t>
          </a:r>
          <a:endParaRPr lang="es-ES" dirty="0"/>
        </a:p>
      </dgm:t>
    </dgm:pt>
    <dgm:pt modelId="{69B3FD7A-2A02-4A4B-9269-6C4B6FFAF84F}" type="parTrans" cxnId="{CF50B45B-7340-4E0D-88E8-78A096F5EA20}">
      <dgm:prSet/>
      <dgm:spPr/>
      <dgm:t>
        <a:bodyPr/>
        <a:lstStyle/>
        <a:p>
          <a:endParaRPr lang="es-ES"/>
        </a:p>
      </dgm:t>
    </dgm:pt>
    <dgm:pt modelId="{CEF63AAE-E400-4295-80CD-6721959AF991}" type="sibTrans" cxnId="{CF50B45B-7340-4E0D-88E8-78A096F5EA20}">
      <dgm:prSet/>
      <dgm:spPr/>
      <dgm:t>
        <a:bodyPr/>
        <a:lstStyle/>
        <a:p>
          <a:endParaRPr lang="es-ES"/>
        </a:p>
      </dgm:t>
    </dgm:pt>
    <dgm:pt modelId="{96FB900E-9FD8-4275-91ED-B78E4C1F6209}">
      <dgm:prSet phldrT="[Texto]"/>
      <dgm:spPr/>
      <dgm:t>
        <a:bodyPr/>
        <a:lstStyle/>
        <a:p>
          <a:r>
            <a:rPr lang="es-ES" dirty="0" smtClean="0"/>
            <a:t>TECNOLOGÍA MADURA</a:t>
          </a:r>
          <a:endParaRPr lang="es-ES" dirty="0"/>
        </a:p>
      </dgm:t>
    </dgm:pt>
    <dgm:pt modelId="{DE13FA09-09EF-4621-81EC-F61023098577}" type="parTrans" cxnId="{01D62CD9-245A-42FA-B6B3-6A6FCEA9A572}">
      <dgm:prSet/>
      <dgm:spPr/>
      <dgm:t>
        <a:bodyPr/>
        <a:lstStyle/>
        <a:p>
          <a:endParaRPr lang="es-ES"/>
        </a:p>
      </dgm:t>
    </dgm:pt>
    <dgm:pt modelId="{D31C4F69-ED43-4745-8503-8C18A3266BAB}" type="sibTrans" cxnId="{01D62CD9-245A-42FA-B6B3-6A6FCEA9A572}">
      <dgm:prSet/>
      <dgm:spPr/>
      <dgm:t>
        <a:bodyPr/>
        <a:lstStyle/>
        <a:p>
          <a:endParaRPr lang="es-ES"/>
        </a:p>
      </dgm:t>
    </dgm:pt>
    <dgm:pt modelId="{12048FC1-ED7C-4594-A1EE-20BB5170A431}">
      <dgm:prSet phldrT="[Texto]"/>
      <dgm:spPr/>
      <dgm:t>
        <a:bodyPr/>
        <a:lstStyle/>
        <a:p>
          <a:r>
            <a:rPr lang="es-ES" dirty="0" smtClean="0"/>
            <a:t>Desventajas</a:t>
          </a:r>
          <a:endParaRPr lang="es-ES" dirty="0"/>
        </a:p>
      </dgm:t>
    </dgm:pt>
    <dgm:pt modelId="{A54B9234-F886-4729-A8E1-4A2969C42A90}" type="parTrans" cxnId="{41253559-A15E-420D-B51C-A66A0CE8CB4C}">
      <dgm:prSet/>
      <dgm:spPr/>
      <dgm:t>
        <a:bodyPr/>
        <a:lstStyle/>
        <a:p>
          <a:endParaRPr lang="es-ES"/>
        </a:p>
      </dgm:t>
    </dgm:pt>
    <dgm:pt modelId="{77558A7F-5CAB-49D5-9885-18E023DE0C48}" type="sibTrans" cxnId="{41253559-A15E-420D-B51C-A66A0CE8CB4C}">
      <dgm:prSet/>
      <dgm:spPr/>
      <dgm:t>
        <a:bodyPr/>
        <a:lstStyle/>
        <a:p>
          <a:endParaRPr lang="es-ES"/>
        </a:p>
      </dgm:t>
    </dgm:pt>
    <dgm:pt modelId="{2F1CE50E-ECBD-453E-954C-CB488C883A7A}">
      <dgm:prSet phldrT="[Texto]"/>
      <dgm:spPr/>
      <dgm:t>
        <a:bodyPr/>
        <a:lstStyle/>
        <a:p>
          <a:r>
            <a:rPr lang="es-ES" dirty="0" smtClean="0"/>
            <a:t>RIEGOS DE SEGURIDAD </a:t>
          </a:r>
          <a:endParaRPr lang="es-ES" dirty="0"/>
        </a:p>
      </dgm:t>
    </dgm:pt>
    <dgm:pt modelId="{D7F507D9-07F8-4EDA-81AE-A51F3B3F7B95}" type="parTrans" cxnId="{A81926E1-BC82-407F-974C-80DCCAA69310}">
      <dgm:prSet/>
      <dgm:spPr/>
      <dgm:t>
        <a:bodyPr/>
        <a:lstStyle/>
        <a:p>
          <a:endParaRPr lang="es-ES"/>
        </a:p>
      </dgm:t>
    </dgm:pt>
    <dgm:pt modelId="{9711ACB4-9A97-4107-ACB0-CCCAF65FE1E7}" type="sibTrans" cxnId="{A81926E1-BC82-407F-974C-80DCCAA69310}">
      <dgm:prSet/>
      <dgm:spPr/>
      <dgm:t>
        <a:bodyPr/>
        <a:lstStyle/>
        <a:p>
          <a:endParaRPr lang="es-ES"/>
        </a:p>
      </dgm:t>
    </dgm:pt>
    <dgm:pt modelId="{85223AAB-A2C7-4CD1-96A7-F46BEE91064D}">
      <dgm:prSet phldrT="[Texto]"/>
      <dgm:spPr/>
      <dgm:t>
        <a:bodyPr/>
        <a:lstStyle/>
        <a:p>
          <a:r>
            <a:rPr lang="es-ES" dirty="0" smtClean="0"/>
            <a:t>IMPACTO AMBIENTAL</a:t>
          </a:r>
          <a:endParaRPr lang="es-ES" dirty="0"/>
        </a:p>
      </dgm:t>
    </dgm:pt>
    <dgm:pt modelId="{501B2030-8F90-4D48-98AF-558A1AFD655E}" type="parTrans" cxnId="{5795D01E-B729-451F-95FC-7A6C337E5458}">
      <dgm:prSet/>
      <dgm:spPr/>
      <dgm:t>
        <a:bodyPr/>
        <a:lstStyle/>
        <a:p>
          <a:endParaRPr lang="es-ES"/>
        </a:p>
      </dgm:t>
    </dgm:pt>
    <dgm:pt modelId="{EE234DC9-7238-420A-AB48-01FFBE70D6B8}" type="sibTrans" cxnId="{5795D01E-B729-451F-95FC-7A6C337E5458}">
      <dgm:prSet/>
      <dgm:spPr/>
      <dgm:t>
        <a:bodyPr/>
        <a:lstStyle/>
        <a:p>
          <a:endParaRPr lang="es-ES"/>
        </a:p>
      </dgm:t>
    </dgm:pt>
    <dgm:pt modelId="{080CCA6E-5FA1-4BA6-9B6C-4DD16BD95892}">
      <dgm:prSet phldrT="[Texto]"/>
      <dgm:spPr/>
      <dgm:t>
        <a:bodyPr/>
        <a:lstStyle/>
        <a:p>
          <a:r>
            <a:rPr lang="es-ES" dirty="0" smtClean="0"/>
            <a:t>CONTAMINACIÓN </a:t>
          </a:r>
          <a:endParaRPr lang="es-ES" dirty="0"/>
        </a:p>
      </dgm:t>
    </dgm:pt>
    <dgm:pt modelId="{408A45EE-5FFF-43E0-AB46-887D62912C5C}" type="parTrans" cxnId="{51668D26-B764-4FAF-88BF-A3992438131C}">
      <dgm:prSet/>
      <dgm:spPr/>
      <dgm:t>
        <a:bodyPr/>
        <a:lstStyle/>
        <a:p>
          <a:endParaRPr lang="es-ES"/>
        </a:p>
      </dgm:t>
    </dgm:pt>
    <dgm:pt modelId="{84BAD659-D036-4ED5-A74B-17DE495480C6}" type="sibTrans" cxnId="{51668D26-B764-4FAF-88BF-A3992438131C}">
      <dgm:prSet/>
      <dgm:spPr/>
      <dgm:t>
        <a:bodyPr/>
        <a:lstStyle/>
        <a:p>
          <a:endParaRPr lang="es-ES"/>
        </a:p>
      </dgm:t>
    </dgm:pt>
    <dgm:pt modelId="{8EEAF44C-4163-4648-BCB8-49F08B9DE5C9}" type="pres">
      <dgm:prSet presAssocID="{CC503E42-BA58-4356-80A1-B7A1AF11940C}" presName="layout" presStyleCnt="0">
        <dgm:presLayoutVars>
          <dgm:chMax/>
          <dgm:chPref/>
          <dgm:dir/>
          <dgm:resizeHandles/>
        </dgm:presLayoutVars>
      </dgm:prSet>
      <dgm:spPr/>
    </dgm:pt>
    <dgm:pt modelId="{FA9BB407-7985-449D-A3D5-2F938AFEF43D}" type="pres">
      <dgm:prSet presAssocID="{D65BA49C-BADA-430D-88DA-33640B61D168}" presName="root" presStyleCnt="0">
        <dgm:presLayoutVars>
          <dgm:chMax/>
          <dgm:chPref/>
        </dgm:presLayoutVars>
      </dgm:prSet>
      <dgm:spPr/>
    </dgm:pt>
    <dgm:pt modelId="{00AF2851-8F1C-4AFD-87F1-25C9C117B817}" type="pres">
      <dgm:prSet presAssocID="{D65BA49C-BADA-430D-88DA-33640B61D168}" presName="rootComposite" presStyleCnt="0">
        <dgm:presLayoutVars/>
      </dgm:prSet>
      <dgm:spPr/>
    </dgm:pt>
    <dgm:pt modelId="{D5F4BD80-2D5C-4D89-8D07-FEDF307B9AFD}" type="pres">
      <dgm:prSet presAssocID="{D65BA49C-BADA-430D-88DA-33640B61D168}" presName="ParentAccent" presStyleLbl="alignNode1" presStyleIdx="0" presStyleCnt="2" custScaleX="56809" custScaleY="28730" custLinFactY="-33320" custLinFactNeighborX="1364" custLinFactNeighborY="-100000"/>
      <dgm:spPr/>
    </dgm:pt>
    <dgm:pt modelId="{0C1AABF9-7BC4-49C4-A9F6-0D9FA2B18253}" type="pres">
      <dgm:prSet presAssocID="{D65BA49C-BADA-430D-88DA-33640B61D168}" presName="ParentSmallAccent" presStyleLbl="fgAcc1" presStyleIdx="0" presStyleCnt="2" custFlipVert="1" custScaleX="161527" custScaleY="14135" custLinFactY="-188112" custLinFactNeighborX="-1771" custLinFactNeighborY="-200000"/>
      <dgm:spPr/>
    </dgm:pt>
    <dgm:pt modelId="{91722C3D-3B02-4D6C-AA88-78BD725940D5}" type="pres">
      <dgm:prSet presAssocID="{D65BA49C-BADA-430D-88DA-33640B61D168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6D6E4F6-68F4-4AEB-B6CB-1AB2AD73BFD6}" type="pres">
      <dgm:prSet presAssocID="{D65BA49C-BADA-430D-88DA-33640B61D168}" presName="childShape" presStyleCnt="0">
        <dgm:presLayoutVars>
          <dgm:chMax val="0"/>
          <dgm:chPref val="0"/>
        </dgm:presLayoutVars>
      </dgm:prSet>
      <dgm:spPr/>
    </dgm:pt>
    <dgm:pt modelId="{B9F5F1E2-F684-411A-889E-44BCE27AE935}" type="pres">
      <dgm:prSet presAssocID="{0708614A-7E61-405B-9182-42FDFDCF557C}" presName="childComposite" presStyleCnt="0">
        <dgm:presLayoutVars>
          <dgm:chMax val="0"/>
          <dgm:chPref val="0"/>
        </dgm:presLayoutVars>
      </dgm:prSet>
      <dgm:spPr/>
    </dgm:pt>
    <dgm:pt modelId="{47339A1E-0AA0-4F36-BCEC-D92555529CD9}" type="pres">
      <dgm:prSet presAssocID="{0708614A-7E61-405B-9182-42FDFDCF557C}" presName="ChildAccent" presStyleLbl="solidFgAcc1" presStyleIdx="0" presStyleCnt="6"/>
      <dgm:spPr/>
    </dgm:pt>
    <dgm:pt modelId="{F1F26305-2663-45B9-8848-A0E833A63CA0}" type="pres">
      <dgm:prSet presAssocID="{0708614A-7E61-405B-9182-42FDFDCF557C}" presName="Child" presStyleLbl="revTx" presStyleIdx="1" presStyleCnt="8">
        <dgm:presLayoutVars>
          <dgm:chMax val="0"/>
          <dgm:chPref val="0"/>
          <dgm:bulletEnabled val="1"/>
        </dgm:presLayoutVars>
      </dgm:prSet>
      <dgm:spPr/>
    </dgm:pt>
    <dgm:pt modelId="{118D1D8B-3521-4EC6-9C03-4AD41BAC0AC1}" type="pres">
      <dgm:prSet presAssocID="{792AA66D-F860-41D5-96A3-78939B2E15C5}" presName="childComposite" presStyleCnt="0">
        <dgm:presLayoutVars>
          <dgm:chMax val="0"/>
          <dgm:chPref val="0"/>
        </dgm:presLayoutVars>
      </dgm:prSet>
      <dgm:spPr/>
    </dgm:pt>
    <dgm:pt modelId="{CB50F178-E4C0-4D6D-A69A-6C6C8D1A7108}" type="pres">
      <dgm:prSet presAssocID="{792AA66D-F860-41D5-96A3-78939B2E15C5}" presName="ChildAccent" presStyleLbl="solidFgAcc1" presStyleIdx="1" presStyleCnt="6"/>
      <dgm:spPr/>
    </dgm:pt>
    <dgm:pt modelId="{8AB1B063-C663-4E7E-8A66-30EE54DB888C}" type="pres">
      <dgm:prSet presAssocID="{792AA66D-F860-41D5-96A3-78939B2E15C5}" presName="Child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0F5634-A42C-4F21-8DCD-9A1B056F2F33}" type="pres">
      <dgm:prSet presAssocID="{96FB900E-9FD8-4275-91ED-B78E4C1F6209}" presName="childComposite" presStyleCnt="0">
        <dgm:presLayoutVars>
          <dgm:chMax val="0"/>
          <dgm:chPref val="0"/>
        </dgm:presLayoutVars>
      </dgm:prSet>
      <dgm:spPr/>
    </dgm:pt>
    <dgm:pt modelId="{64E1A6A4-C9DA-4A77-B722-4B4A23C0A6DD}" type="pres">
      <dgm:prSet presAssocID="{96FB900E-9FD8-4275-91ED-B78E4C1F6209}" presName="ChildAccent" presStyleLbl="solidFgAcc1" presStyleIdx="2" presStyleCnt="6"/>
      <dgm:spPr/>
    </dgm:pt>
    <dgm:pt modelId="{1576D7FE-FD9A-4890-9D2C-33D2FAD9F02A}" type="pres">
      <dgm:prSet presAssocID="{96FB900E-9FD8-4275-91ED-B78E4C1F6209}" presName="Child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5F7A5B-01E8-4BD0-BD8C-63D0D4E54793}" type="pres">
      <dgm:prSet presAssocID="{12048FC1-ED7C-4594-A1EE-20BB5170A431}" presName="root" presStyleCnt="0">
        <dgm:presLayoutVars>
          <dgm:chMax/>
          <dgm:chPref/>
        </dgm:presLayoutVars>
      </dgm:prSet>
      <dgm:spPr/>
    </dgm:pt>
    <dgm:pt modelId="{D0C05733-D84D-45D7-867F-9FADC017FFF6}" type="pres">
      <dgm:prSet presAssocID="{12048FC1-ED7C-4594-A1EE-20BB5170A431}" presName="rootComposite" presStyleCnt="0">
        <dgm:presLayoutVars/>
      </dgm:prSet>
      <dgm:spPr/>
    </dgm:pt>
    <dgm:pt modelId="{782C4256-A0B5-44EF-BD08-D610BEF106D1}" type="pres">
      <dgm:prSet presAssocID="{12048FC1-ED7C-4594-A1EE-20BB5170A431}" presName="ParentAccent" presStyleLbl="alignNode1" presStyleIdx="1" presStyleCnt="2" custScaleX="73555" custScaleY="17137" custLinFactY="-36218" custLinFactNeighborX="-10570" custLinFactNeighborY="-100000"/>
      <dgm:spPr/>
    </dgm:pt>
    <dgm:pt modelId="{190E8B1B-1ACB-4514-8C94-A4E90DB77B07}" type="pres">
      <dgm:prSet presAssocID="{12048FC1-ED7C-4594-A1EE-20BB5170A431}" presName="ParentSmallAccent" presStyleLbl="fgAcc1" presStyleIdx="1" presStyleCnt="2" custScaleX="187777" custScaleY="12764" custLinFactX="600000" custLinFactY="-187553" custLinFactNeighborX="650846" custLinFactNeighborY="-200000"/>
      <dgm:spPr/>
    </dgm:pt>
    <dgm:pt modelId="{58745F00-4F30-4623-A527-825DDB5EC4B4}" type="pres">
      <dgm:prSet presAssocID="{12048FC1-ED7C-4594-A1EE-20BB5170A431}" presName="Parent" presStyleLbl="revTx" presStyleIdx="4" presStyleCnt="8">
        <dgm:presLayoutVars>
          <dgm:chMax/>
          <dgm:chPref val="4"/>
          <dgm:bulletEnabled val="1"/>
        </dgm:presLayoutVars>
      </dgm:prSet>
      <dgm:spPr/>
    </dgm:pt>
    <dgm:pt modelId="{09FBCE71-07A0-4520-8DD9-04692EF2AAF7}" type="pres">
      <dgm:prSet presAssocID="{12048FC1-ED7C-4594-A1EE-20BB5170A431}" presName="childShape" presStyleCnt="0">
        <dgm:presLayoutVars>
          <dgm:chMax val="0"/>
          <dgm:chPref val="0"/>
        </dgm:presLayoutVars>
      </dgm:prSet>
      <dgm:spPr/>
    </dgm:pt>
    <dgm:pt modelId="{F93C5B26-9795-4935-B1DF-5F94FD482FCD}" type="pres">
      <dgm:prSet presAssocID="{2F1CE50E-ECBD-453E-954C-CB488C883A7A}" presName="childComposite" presStyleCnt="0">
        <dgm:presLayoutVars>
          <dgm:chMax val="0"/>
          <dgm:chPref val="0"/>
        </dgm:presLayoutVars>
      </dgm:prSet>
      <dgm:spPr/>
    </dgm:pt>
    <dgm:pt modelId="{C5B8E630-EDE2-4B62-9D0F-8963A6EAED87}" type="pres">
      <dgm:prSet presAssocID="{2F1CE50E-ECBD-453E-954C-CB488C883A7A}" presName="ChildAccent" presStyleLbl="solidFgAcc1" presStyleIdx="3" presStyleCnt="6"/>
      <dgm:spPr/>
    </dgm:pt>
    <dgm:pt modelId="{06C4581B-4547-418F-8122-CB0C2AF1EB4D}" type="pres">
      <dgm:prSet presAssocID="{2F1CE50E-ECBD-453E-954C-CB488C883A7A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B95D902-EBF3-41CF-9C81-6D1844D493EC}" type="pres">
      <dgm:prSet presAssocID="{85223AAB-A2C7-4CD1-96A7-F46BEE91064D}" presName="childComposite" presStyleCnt="0">
        <dgm:presLayoutVars>
          <dgm:chMax val="0"/>
          <dgm:chPref val="0"/>
        </dgm:presLayoutVars>
      </dgm:prSet>
      <dgm:spPr/>
    </dgm:pt>
    <dgm:pt modelId="{82BB6DDC-E4A5-4BD6-9852-6E9FF1668716}" type="pres">
      <dgm:prSet presAssocID="{85223AAB-A2C7-4CD1-96A7-F46BEE91064D}" presName="ChildAccent" presStyleLbl="solidFgAcc1" presStyleIdx="4" presStyleCnt="6"/>
      <dgm:spPr/>
    </dgm:pt>
    <dgm:pt modelId="{EB08AF93-83E1-4798-BCBF-B110BDAAF158}" type="pres">
      <dgm:prSet presAssocID="{85223AAB-A2C7-4CD1-96A7-F46BEE91064D}" presName="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240E40E-CA49-4D76-BE67-6D44CB281893}" type="pres">
      <dgm:prSet presAssocID="{080CCA6E-5FA1-4BA6-9B6C-4DD16BD95892}" presName="childComposite" presStyleCnt="0">
        <dgm:presLayoutVars>
          <dgm:chMax val="0"/>
          <dgm:chPref val="0"/>
        </dgm:presLayoutVars>
      </dgm:prSet>
      <dgm:spPr/>
    </dgm:pt>
    <dgm:pt modelId="{E782C918-184B-4BB1-B2AC-02AEE4020E95}" type="pres">
      <dgm:prSet presAssocID="{080CCA6E-5FA1-4BA6-9B6C-4DD16BD95892}" presName="ChildAccent" presStyleLbl="solidFgAcc1" presStyleIdx="5" presStyleCnt="6"/>
      <dgm:spPr/>
    </dgm:pt>
    <dgm:pt modelId="{FA907255-6F07-4FAB-961A-F3601226E30F}" type="pres">
      <dgm:prSet presAssocID="{080CCA6E-5FA1-4BA6-9B6C-4DD16BD95892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1253559-A15E-420D-B51C-A66A0CE8CB4C}" srcId="{CC503E42-BA58-4356-80A1-B7A1AF11940C}" destId="{12048FC1-ED7C-4594-A1EE-20BB5170A431}" srcOrd="1" destOrd="0" parTransId="{A54B9234-F886-4729-A8E1-4A2969C42A90}" sibTransId="{77558A7F-5CAB-49D5-9885-18E023DE0C48}"/>
    <dgm:cxn modelId="{1D31954D-4BAE-4B71-8DB3-217A0E761999}" srcId="{CC503E42-BA58-4356-80A1-B7A1AF11940C}" destId="{D65BA49C-BADA-430D-88DA-33640B61D168}" srcOrd="0" destOrd="0" parTransId="{A96C874B-0994-4014-A270-14E9FAEC5BE1}" sibTransId="{8C769EDF-A04D-4E3F-B5BE-87E96E88F5DF}"/>
    <dgm:cxn modelId="{166295C3-7A07-4CEE-94BD-CBFA9A104257}" srcId="{D65BA49C-BADA-430D-88DA-33640B61D168}" destId="{0708614A-7E61-405B-9182-42FDFDCF557C}" srcOrd="0" destOrd="0" parTransId="{B0C0A969-9096-45D4-A284-A521B442BB29}" sibTransId="{98584596-2DD1-4796-A232-C1331D11B181}"/>
    <dgm:cxn modelId="{5DCFA44C-67E6-4306-9FAA-861B4C6FFE7A}" type="presOf" srcId="{2F1CE50E-ECBD-453E-954C-CB488C883A7A}" destId="{06C4581B-4547-418F-8122-CB0C2AF1EB4D}" srcOrd="0" destOrd="0" presId="urn:microsoft.com/office/officeart/2008/layout/SquareAccentList"/>
    <dgm:cxn modelId="{905C5C42-5EB5-49EC-AA73-466ABE627433}" type="presOf" srcId="{792AA66D-F860-41D5-96A3-78939B2E15C5}" destId="{8AB1B063-C663-4E7E-8A66-30EE54DB888C}" srcOrd="0" destOrd="0" presId="urn:microsoft.com/office/officeart/2008/layout/SquareAccentList"/>
    <dgm:cxn modelId="{CFBD6E24-7C17-4439-8CE7-17C3AF7BF007}" type="presOf" srcId="{080CCA6E-5FA1-4BA6-9B6C-4DD16BD95892}" destId="{FA907255-6F07-4FAB-961A-F3601226E30F}" srcOrd="0" destOrd="0" presId="urn:microsoft.com/office/officeart/2008/layout/SquareAccentList"/>
    <dgm:cxn modelId="{BAF1C1A6-65F9-46CD-8376-403B730FC4BD}" type="presOf" srcId="{D65BA49C-BADA-430D-88DA-33640B61D168}" destId="{91722C3D-3B02-4D6C-AA88-78BD725940D5}" srcOrd="0" destOrd="0" presId="urn:microsoft.com/office/officeart/2008/layout/SquareAccentList"/>
    <dgm:cxn modelId="{51668D26-B764-4FAF-88BF-A3992438131C}" srcId="{12048FC1-ED7C-4594-A1EE-20BB5170A431}" destId="{080CCA6E-5FA1-4BA6-9B6C-4DD16BD95892}" srcOrd="2" destOrd="0" parTransId="{408A45EE-5FFF-43E0-AB46-887D62912C5C}" sibTransId="{84BAD659-D036-4ED5-A74B-17DE495480C6}"/>
    <dgm:cxn modelId="{A81926E1-BC82-407F-974C-80DCCAA69310}" srcId="{12048FC1-ED7C-4594-A1EE-20BB5170A431}" destId="{2F1CE50E-ECBD-453E-954C-CB488C883A7A}" srcOrd="0" destOrd="0" parTransId="{D7F507D9-07F8-4EDA-81AE-A51F3B3F7B95}" sibTransId="{9711ACB4-9A97-4107-ACB0-CCCAF65FE1E7}"/>
    <dgm:cxn modelId="{0DF34394-CA45-497C-865F-38AF7A256D29}" type="presOf" srcId="{0708614A-7E61-405B-9182-42FDFDCF557C}" destId="{F1F26305-2663-45B9-8848-A0E833A63CA0}" srcOrd="0" destOrd="0" presId="urn:microsoft.com/office/officeart/2008/layout/SquareAccentList"/>
    <dgm:cxn modelId="{27E5F33D-FE56-4FAD-9ED9-2407F1BDAB77}" type="presOf" srcId="{96FB900E-9FD8-4275-91ED-B78E4C1F6209}" destId="{1576D7FE-FD9A-4890-9D2C-33D2FAD9F02A}" srcOrd="0" destOrd="0" presId="urn:microsoft.com/office/officeart/2008/layout/SquareAccentList"/>
    <dgm:cxn modelId="{01D62CD9-245A-42FA-B6B3-6A6FCEA9A572}" srcId="{D65BA49C-BADA-430D-88DA-33640B61D168}" destId="{96FB900E-9FD8-4275-91ED-B78E4C1F6209}" srcOrd="2" destOrd="0" parTransId="{DE13FA09-09EF-4621-81EC-F61023098577}" sibTransId="{D31C4F69-ED43-4745-8503-8C18A3266BAB}"/>
    <dgm:cxn modelId="{853CE57E-C527-472E-8AA6-FD2BEF37ADCF}" type="presOf" srcId="{85223AAB-A2C7-4CD1-96A7-F46BEE91064D}" destId="{EB08AF93-83E1-4798-BCBF-B110BDAAF158}" srcOrd="0" destOrd="0" presId="urn:microsoft.com/office/officeart/2008/layout/SquareAccentList"/>
    <dgm:cxn modelId="{5795D01E-B729-451F-95FC-7A6C337E5458}" srcId="{12048FC1-ED7C-4594-A1EE-20BB5170A431}" destId="{85223AAB-A2C7-4CD1-96A7-F46BEE91064D}" srcOrd="1" destOrd="0" parTransId="{501B2030-8F90-4D48-98AF-558A1AFD655E}" sibTransId="{EE234DC9-7238-420A-AB48-01FFBE70D6B8}"/>
    <dgm:cxn modelId="{CF50B45B-7340-4E0D-88E8-78A096F5EA20}" srcId="{D65BA49C-BADA-430D-88DA-33640B61D168}" destId="{792AA66D-F860-41D5-96A3-78939B2E15C5}" srcOrd="1" destOrd="0" parTransId="{69B3FD7A-2A02-4A4B-9269-6C4B6FFAF84F}" sibTransId="{CEF63AAE-E400-4295-80CD-6721959AF991}"/>
    <dgm:cxn modelId="{638E9B94-96D9-47AF-879E-DEA8B3F1D422}" type="presOf" srcId="{12048FC1-ED7C-4594-A1EE-20BB5170A431}" destId="{58745F00-4F30-4623-A527-825DDB5EC4B4}" srcOrd="0" destOrd="0" presId="urn:microsoft.com/office/officeart/2008/layout/SquareAccentList"/>
    <dgm:cxn modelId="{3B971A2B-07FB-4C66-96D9-4F0A9E341D99}" type="presOf" srcId="{CC503E42-BA58-4356-80A1-B7A1AF11940C}" destId="{8EEAF44C-4163-4648-BCB8-49F08B9DE5C9}" srcOrd="0" destOrd="0" presId="urn:microsoft.com/office/officeart/2008/layout/SquareAccentList"/>
    <dgm:cxn modelId="{D39E9014-B720-43F2-B68F-ABE6887A4DF3}" type="presParOf" srcId="{8EEAF44C-4163-4648-BCB8-49F08B9DE5C9}" destId="{FA9BB407-7985-449D-A3D5-2F938AFEF43D}" srcOrd="0" destOrd="0" presId="urn:microsoft.com/office/officeart/2008/layout/SquareAccentList"/>
    <dgm:cxn modelId="{066F2DE6-951C-4179-8499-0038073FB812}" type="presParOf" srcId="{FA9BB407-7985-449D-A3D5-2F938AFEF43D}" destId="{00AF2851-8F1C-4AFD-87F1-25C9C117B817}" srcOrd="0" destOrd="0" presId="urn:microsoft.com/office/officeart/2008/layout/SquareAccentList"/>
    <dgm:cxn modelId="{E4E3D2F3-493B-441F-85CE-A1D43F0AC136}" type="presParOf" srcId="{00AF2851-8F1C-4AFD-87F1-25C9C117B817}" destId="{D5F4BD80-2D5C-4D89-8D07-FEDF307B9AFD}" srcOrd="0" destOrd="0" presId="urn:microsoft.com/office/officeart/2008/layout/SquareAccentList"/>
    <dgm:cxn modelId="{582EBB0D-4A8A-46EE-9880-52CD230FBF0D}" type="presParOf" srcId="{00AF2851-8F1C-4AFD-87F1-25C9C117B817}" destId="{0C1AABF9-7BC4-49C4-A9F6-0D9FA2B18253}" srcOrd="1" destOrd="0" presId="urn:microsoft.com/office/officeart/2008/layout/SquareAccentList"/>
    <dgm:cxn modelId="{7CF667A3-59DD-44F7-A460-A9950627FA13}" type="presParOf" srcId="{00AF2851-8F1C-4AFD-87F1-25C9C117B817}" destId="{91722C3D-3B02-4D6C-AA88-78BD725940D5}" srcOrd="2" destOrd="0" presId="urn:microsoft.com/office/officeart/2008/layout/SquareAccentList"/>
    <dgm:cxn modelId="{0DB2FEA6-9437-4511-997D-02CB40D26CE4}" type="presParOf" srcId="{FA9BB407-7985-449D-A3D5-2F938AFEF43D}" destId="{C6D6E4F6-68F4-4AEB-B6CB-1AB2AD73BFD6}" srcOrd="1" destOrd="0" presId="urn:microsoft.com/office/officeart/2008/layout/SquareAccentList"/>
    <dgm:cxn modelId="{B2CF07EA-11B2-441E-84A6-3AAC6C563197}" type="presParOf" srcId="{C6D6E4F6-68F4-4AEB-B6CB-1AB2AD73BFD6}" destId="{B9F5F1E2-F684-411A-889E-44BCE27AE935}" srcOrd="0" destOrd="0" presId="urn:microsoft.com/office/officeart/2008/layout/SquareAccentList"/>
    <dgm:cxn modelId="{EE8835BC-CC7C-4437-B838-33711E4E87A5}" type="presParOf" srcId="{B9F5F1E2-F684-411A-889E-44BCE27AE935}" destId="{47339A1E-0AA0-4F36-BCEC-D92555529CD9}" srcOrd="0" destOrd="0" presId="urn:microsoft.com/office/officeart/2008/layout/SquareAccentList"/>
    <dgm:cxn modelId="{FE37FFFD-8E13-420D-A5D7-A4587576A8AD}" type="presParOf" srcId="{B9F5F1E2-F684-411A-889E-44BCE27AE935}" destId="{F1F26305-2663-45B9-8848-A0E833A63CA0}" srcOrd="1" destOrd="0" presId="urn:microsoft.com/office/officeart/2008/layout/SquareAccentList"/>
    <dgm:cxn modelId="{E904F768-A8AC-404D-9526-78106D1D28CB}" type="presParOf" srcId="{C6D6E4F6-68F4-4AEB-B6CB-1AB2AD73BFD6}" destId="{118D1D8B-3521-4EC6-9C03-4AD41BAC0AC1}" srcOrd="1" destOrd="0" presId="urn:microsoft.com/office/officeart/2008/layout/SquareAccentList"/>
    <dgm:cxn modelId="{11067A3C-56F5-4ABA-A531-F9DA123D4D22}" type="presParOf" srcId="{118D1D8B-3521-4EC6-9C03-4AD41BAC0AC1}" destId="{CB50F178-E4C0-4D6D-A69A-6C6C8D1A7108}" srcOrd="0" destOrd="0" presId="urn:microsoft.com/office/officeart/2008/layout/SquareAccentList"/>
    <dgm:cxn modelId="{D2AF2FEC-256A-4CA1-A854-451A2AA3375A}" type="presParOf" srcId="{118D1D8B-3521-4EC6-9C03-4AD41BAC0AC1}" destId="{8AB1B063-C663-4E7E-8A66-30EE54DB888C}" srcOrd="1" destOrd="0" presId="urn:microsoft.com/office/officeart/2008/layout/SquareAccentList"/>
    <dgm:cxn modelId="{A6A60182-98F5-4FC4-9689-83FBE35E7988}" type="presParOf" srcId="{C6D6E4F6-68F4-4AEB-B6CB-1AB2AD73BFD6}" destId="{8E0F5634-A42C-4F21-8DCD-9A1B056F2F33}" srcOrd="2" destOrd="0" presId="urn:microsoft.com/office/officeart/2008/layout/SquareAccentList"/>
    <dgm:cxn modelId="{838E205E-D419-44E7-BE17-CFBBE6720F5A}" type="presParOf" srcId="{8E0F5634-A42C-4F21-8DCD-9A1B056F2F33}" destId="{64E1A6A4-C9DA-4A77-B722-4B4A23C0A6DD}" srcOrd="0" destOrd="0" presId="urn:microsoft.com/office/officeart/2008/layout/SquareAccentList"/>
    <dgm:cxn modelId="{D4C9D55D-AFC7-4B45-9983-646AC9E109DB}" type="presParOf" srcId="{8E0F5634-A42C-4F21-8DCD-9A1B056F2F33}" destId="{1576D7FE-FD9A-4890-9D2C-33D2FAD9F02A}" srcOrd="1" destOrd="0" presId="urn:microsoft.com/office/officeart/2008/layout/SquareAccentList"/>
    <dgm:cxn modelId="{8129F20E-21C0-4528-AEB6-17B967B5A78B}" type="presParOf" srcId="{8EEAF44C-4163-4648-BCB8-49F08B9DE5C9}" destId="{915F7A5B-01E8-4BD0-BD8C-63D0D4E54793}" srcOrd="1" destOrd="0" presId="urn:microsoft.com/office/officeart/2008/layout/SquareAccentList"/>
    <dgm:cxn modelId="{DA3C29DE-85D3-4C15-9BAE-D1D26733FE72}" type="presParOf" srcId="{915F7A5B-01E8-4BD0-BD8C-63D0D4E54793}" destId="{D0C05733-D84D-45D7-867F-9FADC017FFF6}" srcOrd="0" destOrd="0" presId="urn:microsoft.com/office/officeart/2008/layout/SquareAccentList"/>
    <dgm:cxn modelId="{15A20766-B3BC-4C8F-920D-9A42E79A5144}" type="presParOf" srcId="{D0C05733-D84D-45D7-867F-9FADC017FFF6}" destId="{782C4256-A0B5-44EF-BD08-D610BEF106D1}" srcOrd="0" destOrd="0" presId="urn:microsoft.com/office/officeart/2008/layout/SquareAccentList"/>
    <dgm:cxn modelId="{72573AD3-E379-4E4C-A205-861B43428D3B}" type="presParOf" srcId="{D0C05733-D84D-45D7-867F-9FADC017FFF6}" destId="{190E8B1B-1ACB-4514-8C94-A4E90DB77B07}" srcOrd="1" destOrd="0" presId="urn:microsoft.com/office/officeart/2008/layout/SquareAccentList"/>
    <dgm:cxn modelId="{0888148B-C915-462C-A181-E277E109363B}" type="presParOf" srcId="{D0C05733-D84D-45D7-867F-9FADC017FFF6}" destId="{58745F00-4F30-4623-A527-825DDB5EC4B4}" srcOrd="2" destOrd="0" presId="urn:microsoft.com/office/officeart/2008/layout/SquareAccentList"/>
    <dgm:cxn modelId="{B6D91390-2CF2-495D-AE70-D912F10C9E7D}" type="presParOf" srcId="{915F7A5B-01E8-4BD0-BD8C-63D0D4E54793}" destId="{09FBCE71-07A0-4520-8DD9-04692EF2AAF7}" srcOrd="1" destOrd="0" presId="urn:microsoft.com/office/officeart/2008/layout/SquareAccentList"/>
    <dgm:cxn modelId="{EEF21755-2E42-4C80-B24B-D9C0DBFEB2F4}" type="presParOf" srcId="{09FBCE71-07A0-4520-8DD9-04692EF2AAF7}" destId="{F93C5B26-9795-4935-B1DF-5F94FD482FCD}" srcOrd="0" destOrd="0" presId="urn:microsoft.com/office/officeart/2008/layout/SquareAccentList"/>
    <dgm:cxn modelId="{EAEAF49F-1918-44E7-B291-91EDB90C0329}" type="presParOf" srcId="{F93C5B26-9795-4935-B1DF-5F94FD482FCD}" destId="{C5B8E630-EDE2-4B62-9D0F-8963A6EAED87}" srcOrd="0" destOrd="0" presId="urn:microsoft.com/office/officeart/2008/layout/SquareAccentList"/>
    <dgm:cxn modelId="{8A34C7AE-7BD0-4AF8-9351-7213B66715F7}" type="presParOf" srcId="{F93C5B26-9795-4935-B1DF-5F94FD482FCD}" destId="{06C4581B-4547-418F-8122-CB0C2AF1EB4D}" srcOrd="1" destOrd="0" presId="urn:microsoft.com/office/officeart/2008/layout/SquareAccentList"/>
    <dgm:cxn modelId="{6E7A17CD-248E-4B2F-B9F9-2669C6F02F64}" type="presParOf" srcId="{09FBCE71-07A0-4520-8DD9-04692EF2AAF7}" destId="{BB95D902-EBF3-41CF-9C81-6D1844D493EC}" srcOrd="1" destOrd="0" presId="urn:microsoft.com/office/officeart/2008/layout/SquareAccentList"/>
    <dgm:cxn modelId="{E6F92A29-F1B7-47EE-820B-7D46728782D2}" type="presParOf" srcId="{BB95D902-EBF3-41CF-9C81-6D1844D493EC}" destId="{82BB6DDC-E4A5-4BD6-9852-6E9FF1668716}" srcOrd="0" destOrd="0" presId="urn:microsoft.com/office/officeart/2008/layout/SquareAccentList"/>
    <dgm:cxn modelId="{D874809B-D7CE-4213-B107-E2CCB1C2AC62}" type="presParOf" srcId="{BB95D902-EBF3-41CF-9C81-6D1844D493EC}" destId="{EB08AF93-83E1-4798-BCBF-B110BDAAF158}" srcOrd="1" destOrd="0" presId="urn:microsoft.com/office/officeart/2008/layout/SquareAccentList"/>
    <dgm:cxn modelId="{D3AE3FB0-3FFB-457E-A43E-998E20DCFA75}" type="presParOf" srcId="{09FBCE71-07A0-4520-8DD9-04692EF2AAF7}" destId="{E240E40E-CA49-4D76-BE67-6D44CB281893}" srcOrd="2" destOrd="0" presId="urn:microsoft.com/office/officeart/2008/layout/SquareAccentList"/>
    <dgm:cxn modelId="{5F826604-A3A4-4CAB-96EC-990939E400BD}" type="presParOf" srcId="{E240E40E-CA49-4D76-BE67-6D44CB281893}" destId="{E782C918-184B-4BB1-B2AC-02AEE4020E95}" srcOrd="0" destOrd="0" presId="urn:microsoft.com/office/officeart/2008/layout/SquareAccentList"/>
    <dgm:cxn modelId="{1DD74BD0-DBD8-4B23-BFC1-2ABA5B275B1D}" type="presParOf" srcId="{E240E40E-CA49-4D76-BE67-6D44CB281893}" destId="{FA907255-6F07-4FAB-961A-F3601226E30F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BE189-75C3-4A65-A614-DA62F923A5C0}">
      <dsp:nvSpPr>
        <dsp:cNvPr id="0" name=""/>
        <dsp:cNvSpPr/>
      </dsp:nvSpPr>
      <dsp:spPr>
        <a:xfrm>
          <a:off x="1369621" y="481337"/>
          <a:ext cx="2619331" cy="180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CEEF1E-FCE6-46C8-9133-3BB12F5254A4}">
      <dsp:nvSpPr>
        <dsp:cNvPr id="0" name=""/>
        <dsp:cNvSpPr/>
      </dsp:nvSpPr>
      <dsp:spPr>
        <a:xfrm flipV="1">
          <a:off x="0" y="63246"/>
          <a:ext cx="580144" cy="4595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A5ADFA-4178-46B3-916A-5BA6E928E6DF}">
      <dsp:nvSpPr>
        <dsp:cNvPr id="0" name=""/>
        <dsp:cNvSpPr/>
      </dsp:nvSpPr>
      <dsp:spPr>
        <a:xfrm>
          <a:off x="133538" y="0"/>
          <a:ext cx="5050286" cy="1067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81280" rIns="121920" bIns="8128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400" kern="1200" dirty="0" smtClean="0"/>
            <a:t>Ventajas</a:t>
          </a:r>
          <a:endParaRPr lang="es-ES" sz="6400" kern="1200" dirty="0"/>
        </a:p>
      </dsp:txBody>
      <dsp:txXfrm>
        <a:off x="133538" y="0"/>
        <a:ext cx="5050286" cy="1067345"/>
      </dsp:txXfrm>
    </dsp:sp>
    <dsp:sp modelId="{5DE1E47C-9EF3-4C0A-A245-F6BD8B61440E}">
      <dsp:nvSpPr>
        <dsp:cNvPr id="0" name=""/>
        <dsp:cNvSpPr/>
      </dsp:nvSpPr>
      <dsp:spPr>
        <a:xfrm>
          <a:off x="28972" y="1992773"/>
          <a:ext cx="371003" cy="3710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878CFE-ECBE-4D99-BFAF-A9C82D264596}">
      <dsp:nvSpPr>
        <dsp:cNvPr id="0" name=""/>
        <dsp:cNvSpPr/>
      </dsp:nvSpPr>
      <dsp:spPr>
        <a:xfrm>
          <a:off x="382492" y="1745870"/>
          <a:ext cx="4696766" cy="864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SOSTENIBILIDAD</a:t>
          </a:r>
          <a:endParaRPr lang="es-ES" sz="2900" kern="1200" dirty="0"/>
        </a:p>
      </dsp:txBody>
      <dsp:txXfrm>
        <a:off x="382492" y="1745870"/>
        <a:ext cx="4696766" cy="864809"/>
      </dsp:txXfrm>
    </dsp:sp>
    <dsp:sp modelId="{FA402349-0E6B-4822-9F74-5D1915788744}">
      <dsp:nvSpPr>
        <dsp:cNvPr id="0" name=""/>
        <dsp:cNvSpPr/>
      </dsp:nvSpPr>
      <dsp:spPr>
        <a:xfrm>
          <a:off x="28972" y="2857583"/>
          <a:ext cx="371003" cy="3710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49C6F-BF1E-4EE8-8450-E8024BD272D7}">
      <dsp:nvSpPr>
        <dsp:cNvPr id="0" name=""/>
        <dsp:cNvSpPr/>
      </dsp:nvSpPr>
      <dsp:spPr>
        <a:xfrm>
          <a:off x="382492" y="2610680"/>
          <a:ext cx="4696766" cy="864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DESARROLLO TECNOLOGÍCO</a:t>
          </a:r>
          <a:endParaRPr lang="es-ES" sz="2900" kern="1200" dirty="0"/>
        </a:p>
      </dsp:txBody>
      <dsp:txXfrm>
        <a:off x="382492" y="2610680"/>
        <a:ext cx="4696766" cy="864809"/>
      </dsp:txXfrm>
    </dsp:sp>
    <dsp:sp modelId="{F7A6E664-8EFF-4746-864E-85F769FC0206}">
      <dsp:nvSpPr>
        <dsp:cNvPr id="0" name=""/>
        <dsp:cNvSpPr/>
      </dsp:nvSpPr>
      <dsp:spPr>
        <a:xfrm>
          <a:off x="28972" y="3722392"/>
          <a:ext cx="371003" cy="3710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990D17-C44A-4EC2-A3AB-DB8A43FF61C1}">
      <dsp:nvSpPr>
        <dsp:cNvPr id="0" name=""/>
        <dsp:cNvSpPr/>
      </dsp:nvSpPr>
      <dsp:spPr>
        <a:xfrm>
          <a:off x="382492" y="3475489"/>
          <a:ext cx="4696766" cy="864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REDUCCIÓN DE EMISIONES</a:t>
          </a:r>
          <a:endParaRPr lang="es-ES" sz="2900" kern="1200" dirty="0"/>
        </a:p>
      </dsp:txBody>
      <dsp:txXfrm>
        <a:off x="382492" y="3475489"/>
        <a:ext cx="4696766" cy="864809"/>
      </dsp:txXfrm>
    </dsp:sp>
    <dsp:sp modelId="{1E0AC958-5CDE-4A84-B3DF-653D5A3E012E}">
      <dsp:nvSpPr>
        <dsp:cNvPr id="0" name=""/>
        <dsp:cNvSpPr/>
      </dsp:nvSpPr>
      <dsp:spPr>
        <a:xfrm>
          <a:off x="5880841" y="429865"/>
          <a:ext cx="3317179" cy="283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DAD010-E5A3-4338-896A-B055879E6450}">
      <dsp:nvSpPr>
        <dsp:cNvPr id="0" name=""/>
        <dsp:cNvSpPr/>
      </dsp:nvSpPr>
      <dsp:spPr>
        <a:xfrm flipV="1">
          <a:off x="9925454" y="23711"/>
          <a:ext cx="569247" cy="4735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D3AA74-2F96-401F-BB70-CA8CD804F7B0}">
      <dsp:nvSpPr>
        <dsp:cNvPr id="0" name=""/>
        <dsp:cNvSpPr/>
      </dsp:nvSpPr>
      <dsp:spPr>
        <a:xfrm>
          <a:off x="5436340" y="0"/>
          <a:ext cx="5050286" cy="1067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81280" rIns="121920" bIns="81280" numCol="1" spcCol="1270" anchor="ctr" anchorCtr="0">
          <a:noAutofit/>
        </a:bodyPr>
        <a:lstStyle/>
        <a:p>
          <a:pPr lvl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400" kern="1200" dirty="0" smtClean="0"/>
            <a:t>Desventajas</a:t>
          </a:r>
          <a:endParaRPr lang="es-ES" sz="6400" kern="1200" dirty="0"/>
        </a:p>
      </dsp:txBody>
      <dsp:txXfrm>
        <a:off x="5436340" y="0"/>
        <a:ext cx="5050286" cy="1067345"/>
      </dsp:txXfrm>
    </dsp:sp>
    <dsp:sp modelId="{60CA41B1-16A9-47CE-A238-DE26A4FBE14A}">
      <dsp:nvSpPr>
        <dsp:cNvPr id="0" name=""/>
        <dsp:cNvSpPr/>
      </dsp:nvSpPr>
      <dsp:spPr>
        <a:xfrm>
          <a:off x="5337222" y="2000102"/>
          <a:ext cx="371003" cy="3710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6C4A4-A1DA-4DEE-B4EF-533D4BD7369F}">
      <dsp:nvSpPr>
        <dsp:cNvPr id="0" name=""/>
        <dsp:cNvSpPr/>
      </dsp:nvSpPr>
      <dsp:spPr>
        <a:xfrm>
          <a:off x="5690742" y="1753199"/>
          <a:ext cx="4696766" cy="864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IMPACTO AMBIENTAL</a:t>
          </a:r>
          <a:endParaRPr lang="es-ES" sz="2900" kern="1200" dirty="0"/>
        </a:p>
      </dsp:txBody>
      <dsp:txXfrm>
        <a:off x="5690742" y="1753199"/>
        <a:ext cx="4696766" cy="864809"/>
      </dsp:txXfrm>
    </dsp:sp>
    <dsp:sp modelId="{059DC1BE-C7FB-4EF3-8A5E-E4948A68C2CB}">
      <dsp:nvSpPr>
        <dsp:cNvPr id="0" name=""/>
        <dsp:cNvSpPr/>
      </dsp:nvSpPr>
      <dsp:spPr>
        <a:xfrm>
          <a:off x="5337222" y="2864911"/>
          <a:ext cx="371003" cy="3710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895A81-93D7-4CB9-88BB-9DC6B79003D0}">
      <dsp:nvSpPr>
        <dsp:cNvPr id="0" name=""/>
        <dsp:cNvSpPr/>
      </dsp:nvSpPr>
      <dsp:spPr>
        <a:xfrm>
          <a:off x="5690742" y="2618008"/>
          <a:ext cx="4696766" cy="864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ALTA INVERSIÓN INICIAL</a:t>
          </a:r>
          <a:endParaRPr lang="es-ES" sz="2900" kern="1200" dirty="0"/>
        </a:p>
      </dsp:txBody>
      <dsp:txXfrm>
        <a:off x="5690742" y="2618008"/>
        <a:ext cx="4696766" cy="864809"/>
      </dsp:txXfrm>
    </dsp:sp>
    <dsp:sp modelId="{329A7DA2-CA6C-498A-9FCD-C0A90B1997E8}">
      <dsp:nvSpPr>
        <dsp:cNvPr id="0" name=""/>
        <dsp:cNvSpPr/>
      </dsp:nvSpPr>
      <dsp:spPr>
        <a:xfrm>
          <a:off x="5337222" y="3729720"/>
          <a:ext cx="371003" cy="3710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071368-D10E-4F85-9CA9-03F0E7E3BC75}">
      <dsp:nvSpPr>
        <dsp:cNvPr id="0" name=""/>
        <dsp:cNvSpPr/>
      </dsp:nvSpPr>
      <dsp:spPr>
        <a:xfrm>
          <a:off x="5690742" y="3482817"/>
          <a:ext cx="4696766" cy="864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INTERMITENCIA</a:t>
          </a:r>
          <a:endParaRPr lang="es-ES" sz="2900" kern="1200" dirty="0"/>
        </a:p>
      </dsp:txBody>
      <dsp:txXfrm>
        <a:off x="5690742" y="3482817"/>
        <a:ext cx="4696766" cy="8648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F4BD80-2D5C-4D89-8D07-FEDF307B9AFD}">
      <dsp:nvSpPr>
        <dsp:cNvPr id="0" name=""/>
        <dsp:cNvSpPr/>
      </dsp:nvSpPr>
      <dsp:spPr>
        <a:xfrm>
          <a:off x="1278592" y="486326"/>
          <a:ext cx="2865348" cy="1704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1AABF9-7BC4-49C4-A9F6-0D9FA2B18253}">
      <dsp:nvSpPr>
        <dsp:cNvPr id="0" name=""/>
        <dsp:cNvSpPr/>
      </dsp:nvSpPr>
      <dsp:spPr>
        <a:xfrm flipV="1">
          <a:off x="1" y="9813"/>
          <a:ext cx="598518" cy="52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22C3D-3B02-4D6C-AA88-78BD725940D5}">
      <dsp:nvSpPr>
        <dsp:cNvPr id="0" name=""/>
        <dsp:cNvSpPr/>
      </dsp:nvSpPr>
      <dsp:spPr>
        <a:xfrm>
          <a:off x="120554" y="0"/>
          <a:ext cx="5043828" cy="1065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81280" rIns="121920" bIns="8128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400" kern="1200" dirty="0" smtClean="0"/>
            <a:t>Ventajas</a:t>
          </a:r>
          <a:endParaRPr lang="es-ES" sz="6400" kern="1200" dirty="0"/>
        </a:p>
      </dsp:txBody>
      <dsp:txXfrm>
        <a:off x="120554" y="0"/>
        <a:ext cx="5043828" cy="1065980"/>
      </dsp:txXfrm>
    </dsp:sp>
    <dsp:sp modelId="{47339A1E-0AA0-4F36-BCEC-D92555529CD9}">
      <dsp:nvSpPr>
        <dsp:cNvPr id="0" name=""/>
        <dsp:cNvSpPr/>
      </dsp:nvSpPr>
      <dsp:spPr>
        <a:xfrm>
          <a:off x="6563" y="1993466"/>
          <a:ext cx="370528" cy="3705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F26305-2663-45B9-8848-A0E833A63CA0}">
      <dsp:nvSpPr>
        <dsp:cNvPr id="0" name=""/>
        <dsp:cNvSpPr/>
      </dsp:nvSpPr>
      <dsp:spPr>
        <a:xfrm>
          <a:off x="359631" y="1746878"/>
          <a:ext cx="4690760" cy="863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COSTOS BAJOS</a:t>
          </a:r>
          <a:endParaRPr lang="es-ES" sz="2800" kern="1200" dirty="0"/>
        </a:p>
      </dsp:txBody>
      <dsp:txXfrm>
        <a:off x="359631" y="1746878"/>
        <a:ext cx="4690760" cy="863703"/>
      </dsp:txXfrm>
    </dsp:sp>
    <dsp:sp modelId="{CB50F178-E4C0-4D6D-A69A-6C6C8D1A7108}">
      <dsp:nvSpPr>
        <dsp:cNvPr id="0" name=""/>
        <dsp:cNvSpPr/>
      </dsp:nvSpPr>
      <dsp:spPr>
        <a:xfrm>
          <a:off x="6563" y="2857169"/>
          <a:ext cx="370528" cy="3705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B1B063-C663-4E7E-8A66-30EE54DB888C}">
      <dsp:nvSpPr>
        <dsp:cNvPr id="0" name=""/>
        <dsp:cNvSpPr/>
      </dsp:nvSpPr>
      <dsp:spPr>
        <a:xfrm>
          <a:off x="359631" y="2610582"/>
          <a:ext cx="4690760" cy="863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ALTA DENSIDAD ENERGÉTICA</a:t>
          </a:r>
          <a:endParaRPr lang="es-ES" sz="2800" kern="1200" dirty="0"/>
        </a:p>
      </dsp:txBody>
      <dsp:txXfrm>
        <a:off x="359631" y="2610582"/>
        <a:ext cx="4690760" cy="863703"/>
      </dsp:txXfrm>
    </dsp:sp>
    <dsp:sp modelId="{64E1A6A4-C9DA-4A77-B722-4B4A23C0A6DD}">
      <dsp:nvSpPr>
        <dsp:cNvPr id="0" name=""/>
        <dsp:cNvSpPr/>
      </dsp:nvSpPr>
      <dsp:spPr>
        <a:xfrm>
          <a:off x="6563" y="3720872"/>
          <a:ext cx="370528" cy="3705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76D7FE-FD9A-4890-9D2C-33D2FAD9F02A}">
      <dsp:nvSpPr>
        <dsp:cNvPr id="0" name=""/>
        <dsp:cNvSpPr/>
      </dsp:nvSpPr>
      <dsp:spPr>
        <a:xfrm>
          <a:off x="359631" y="3474285"/>
          <a:ext cx="4690760" cy="863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TECNOLOGÍA MADURA</a:t>
          </a:r>
          <a:endParaRPr lang="es-ES" sz="2800" kern="1200" dirty="0"/>
        </a:p>
      </dsp:txBody>
      <dsp:txXfrm>
        <a:off x="359631" y="3474285"/>
        <a:ext cx="4690760" cy="863703"/>
      </dsp:txXfrm>
    </dsp:sp>
    <dsp:sp modelId="{782C4256-A0B5-44EF-BD08-D610BEF106D1}">
      <dsp:nvSpPr>
        <dsp:cNvPr id="0" name=""/>
        <dsp:cNvSpPr/>
      </dsp:nvSpPr>
      <dsp:spPr>
        <a:xfrm>
          <a:off x="5598995" y="503525"/>
          <a:ext cx="3709988" cy="1016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0E8B1B-1ACB-4514-8C94-A4E90DB77B07}">
      <dsp:nvSpPr>
        <dsp:cNvPr id="0" name=""/>
        <dsp:cNvSpPr/>
      </dsp:nvSpPr>
      <dsp:spPr>
        <a:xfrm>
          <a:off x="9819815" y="14425"/>
          <a:ext cx="695784" cy="472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745F00-4F30-4623-A527-825DDB5EC4B4}">
      <dsp:nvSpPr>
        <dsp:cNvPr id="0" name=""/>
        <dsp:cNvSpPr/>
      </dsp:nvSpPr>
      <dsp:spPr>
        <a:xfrm>
          <a:off x="5465207" y="0"/>
          <a:ext cx="5043828" cy="1065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81280" rIns="121920" bIns="81280" numCol="1" spcCol="1270" anchor="ctr" anchorCtr="0">
          <a:noAutofit/>
        </a:bodyPr>
        <a:lstStyle/>
        <a:p>
          <a:pPr lvl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400" kern="1200" dirty="0" smtClean="0"/>
            <a:t>Desventajas</a:t>
          </a:r>
          <a:endParaRPr lang="es-ES" sz="6400" kern="1200" dirty="0"/>
        </a:p>
      </dsp:txBody>
      <dsp:txXfrm>
        <a:off x="5465207" y="0"/>
        <a:ext cx="5043828" cy="1065980"/>
      </dsp:txXfrm>
    </dsp:sp>
    <dsp:sp modelId="{C5B8E630-EDE2-4B62-9D0F-8963A6EAED87}">
      <dsp:nvSpPr>
        <dsp:cNvPr id="0" name=""/>
        <dsp:cNvSpPr/>
      </dsp:nvSpPr>
      <dsp:spPr>
        <a:xfrm>
          <a:off x="5302583" y="1990925"/>
          <a:ext cx="370528" cy="3705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C4581B-4547-418F-8122-CB0C2AF1EB4D}">
      <dsp:nvSpPr>
        <dsp:cNvPr id="0" name=""/>
        <dsp:cNvSpPr/>
      </dsp:nvSpPr>
      <dsp:spPr>
        <a:xfrm>
          <a:off x="5655651" y="1744338"/>
          <a:ext cx="4690760" cy="863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RIEGOS DE SEGURIDAD </a:t>
          </a:r>
          <a:endParaRPr lang="es-ES" sz="2800" kern="1200" dirty="0"/>
        </a:p>
      </dsp:txBody>
      <dsp:txXfrm>
        <a:off x="5655651" y="1744338"/>
        <a:ext cx="4690760" cy="863703"/>
      </dsp:txXfrm>
    </dsp:sp>
    <dsp:sp modelId="{82BB6DDC-E4A5-4BD6-9852-6E9FF1668716}">
      <dsp:nvSpPr>
        <dsp:cNvPr id="0" name=""/>
        <dsp:cNvSpPr/>
      </dsp:nvSpPr>
      <dsp:spPr>
        <a:xfrm>
          <a:off x="5302583" y="2854629"/>
          <a:ext cx="370528" cy="3705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08AF93-83E1-4798-BCBF-B110BDAAF158}">
      <dsp:nvSpPr>
        <dsp:cNvPr id="0" name=""/>
        <dsp:cNvSpPr/>
      </dsp:nvSpPr>
      <dsp:spPr>
        <a:xfrm>
          <a:off x="5655651" y="2608042"/>
          <a:ext cx="4690760" cy="863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IMPACTO AMBIENTAL</a:t>
          </a:r>
          <a:endParaRPr lang="es-ES" sz="2800" kern="1200" dirty="0"/>
        </a:p>
      </dsp:txBody>
      <dsp:txXfrm>
        <a:off x="5655651" y="2608042"/>
        <a:ext cx="4690760" cy="863703"/>
      </dsp:txXfrm>
    </dsp:sp>
    <dsp:sp modelId="{E782C918-184B-4BB1-B2AC-02AEE4020E95}">
      <dsp:nvSpPr>
        <dsp:cNvPr id="0" name=""/>
        <dsp:cNvSpPr/>
      </dsp:nvSpPr>
      <dsp:spPr>
        <a:xfrm>
          <a:off x="5302583" y="3718332"/>
          <a:ext cx="370528" cy="3705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907255-6F07-4FAB-961A-F3601226E30F}">
      <dsp:nvSpPr>
        <dsp:cNvPr id="0" name=""/>
        <dsp:cNvSpPr/>
      </dsp:nvSpPr>
      <dsp:spPr>
        <a:xfrm>
          <a:off x="5655651" y="3471745"/>
          <a:ext cx="4690760" cy="863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CONTAMINACIÓN </a:t>
          </a:r>
          <a:endParaRPr lang="es-ES" sz="2800" kern="1200" dirty="0"/>
        </a:p>
      </dsp:txBody>
      <dsp:txXfrm>
        <a:off x="5655651" y="3471745"/>
        <a:ext cx="4690760" cy="8637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1669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9232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01944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6768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60904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55914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37414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9492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31688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3167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0715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15D8B-5B63-46C5-B566-620D845763AB}" type="datetimeFigureOut">
              <a:rPr lang="es-AR" smtClean="0"/>
              <a:t>2/6/2024</a:t>
            </a:fld>
            <a:endParaRPr lang="es-A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9562A-46C4-4375-8EF5-0CFF357E6DC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8685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26320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LAS ENERGÍAS RENOVABLES</a:t>
            </a:r>
            <a:br>
              <a:rPr lang="es-ES" dirty="0" smtClean="0">
                <a:solidFill>
                  <a:srgbClr val="FF0000"/>
                </a:solidFill>
              </a:rPr>
            </a:br>
            <a:r>
              <a:rPr lang="es-ES" dirty="0" smtClean="0">
                <a:solidFill>
                  <a:srgbClr val="FF0000"/>
                </a:solidFill>
              </a:rPr>
              <a:t>Y NO RENOVABLES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215811"/>
            <a:ext cx="9144000" cy="2041989"/>
          </a:xfrm>
        </p:spPr>
        <p:txBody>
          <a:bodyPr>
            <a:normAutofit/>
          </a:bodyPr>
          <a:lstStyle/>
          <a:p>
            <a:r>
              <a:rPr lang="es-ES" sz="3200" dirty="0" smtClean="0"/>
              <a:t>Aquí aprenderás mucho sobre las energías </a:t>
            </a:r>
          </a:p>
          <a:p>
            <a:r>
              <a:rPr lang="es-ES" sz="3200" dirty="0" smtClean="0"/>
              <a:t>Bienvenido a esta diversión </a:t>
            </a:r>
            <a:endParaRPr lang="es-AR" sz="3200" dirty="0"/>
          </a:p>
        </p:txBody>
      </p:sp>
      <p:pic>
        <p:nvPicPr>
          <p:cNvPr id="4" name="Audio 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628438" y="6294438"/>
            <a:ext cx="347662" cy="34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98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7"/>
    </mc:Choice>
    <mc:Fallback xmlns="">
      <p:transition spd="slow" advTm="138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790" y="457200"/>
            <a:ext cx="5137078" cy="981182"/>
          </a:xfrm>
        </p:spPr>
        <p:txBody>
          <a:bodyPr/>
          <a:lstStyle/>
          <a:p>
            <a:r>
              <a:rPr lang="es-ES" dirty="0" smtClean="0"/>
              <a:t>LAS ENERGÍAS RENOVABLES</a:t>
            </a:r>
            <a:endParaRPr lang="es-AR" dirty="0"/>
          </a:p>
        </p:txBody>
      </p:sp>
      <p:pic>
        <p:nvPicPr>
          <p:cNvPr id="6" name="Marcador de posición de imagen 5"/>
          <p:cNvPicPr>
            <a:picLocks noGrp="1" noChangeAspect="1"/>
          </p:cNvPicPr>
          <p:nvPr>
            <p:ph type="pic" idx="1"/>
          </p:nvPr>
        </p:nvPicPr>
        <p:blipFill>
          <a:blip r:embed="rId4"/>
          <a:srcRect t="10520" b="1052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ES" sz="2900" dirty="0" smtClean="0"/>
              <a:t>Las energías renovables se caracterizan por no contaminar al medio ambiente , son esenciales para un desarrollo sostenible .</a:t>
            </a:r>
            <a:endParaRPr lang="es-AR" sz="2900" dirty="0"/>
          </a:p>
        </p:txBody>
      </p:sp>
      <p:sp>
        <p:nvSpPr>
          <p:cNvPr id="5" name="Marcador de posición de imagen 2"/>
          <p:cNvSpPr txBox="1">
            <a:spLocks/>
          </p:cNvSpPr>
          <p:nvPr/>
        </p:nvSpPr>
        <p:spPr>
          <a:xfrm>
            <a:off x="5183188" y="995363"/>
            <a:ext cx="6172200" cy="4873625"/>
          </a:xfrm>
          <a:prstGeom prst="rect">
            <a:avLst/>
          </a:prstGeom>
        </p:spPr>
      </p:sp>
      <p:pic>
        <p:nvPicPr>
          <p:cNvPr id="7" name="Audio 6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628438" y="6294438"/>
            <a:ext cx="347662" cy="34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73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59"/>
    </mc:Choice>
    <mc:Fallback xmlns="">
      <p:transition spd="slow" advTm="91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TIPOS DE ENERGÍAS RENOVABLES </a:t>
            </a:r>
            <a:endParaRPr lang="es-AR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165684"/>
              </p:ext>
            </p:extLst>
          </p:nvPr>
        </p:nvGraphicFramePr>
        <p:xfrm>
          <a:off x="838200" y="1825621"/>
          <a:ext cx="10515600" cy="4862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34633240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242530510"/>
                    </a:ext>
                  </a:extLst>
                </a:gridCol>
              </a:tblGrid>
              <a:tr h="789623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ENERGÍA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SOLAR</a:t>
                      </a:r>
                      <a:endParaRPr lang="es-E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Captura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la energía del sol mediante paneles solares para generar electricidad</a:t>
                      </a:r>
                      <a:endParaRPr lang="es-E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299746"/>
                  </a:ext>
                </a:extLst>
              </a:tr>
              <a:tr h="789623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ENERGÍA EÓLICA</a:t>
                      </a:r>
                      <a:r>
                        <a:rPr lang="es-ES" baseline="0" dirty="0" smtClean="0"/>
                        <a:t> 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Utiliza</a:t>
                      </a:r>
                      <a:r>
                        <a:rPr lang="es-ES" baseline="0" dirty="0" smtClean="0"/>
                        <a:t> la fuerza del viento para mover aerogeneradores que producen electricidad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814993"/>
                  </a:ext>
                </a:extLst>
              </a:tr>
              <a:tr h="789623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ENERGÍA</a:t>
                      </a:r>
                      <a:r>
                        <a:rPr lang="es-ES" baseline="0" dirty="0" smtClean="0"/>
                        <a:t> HIDRÁULICA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Genera electricidad a </a:t>
                      </a:r>
                      <a:r>
                        <a:rPr lang="es-ES" baseline="0" dirty="0" smtClean="0"/>
                        <a:t>través del movimiento d</a:t>
                      </a:r>
                      <a:r>
                        <a:rPr lang="es-ES" dirty="0" smtClean="0"/>
                        <a:t>el agua</a:t>
                      </a:r>
                      <a:r>
                        <a:rPr lang="es-ES" baseline="0" dirty="0" smtClean="0"/>
                        <a:t> en ríos y embalses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175247"/>
                  </a:ext>
                </a:extLst>
              </a:tr>
              <a:tr h="789623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ENERGÍA</a:t>
                      </a:r>
                      <a:r>
                        <a:rPr lang="es-ES" baseline="0" dirty="0" smtClean="0"/>
                        <a:t> GEOTÉRMICA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Aprovecha el calor interno de la tierra</a:t>
                      </a:r>
                      <a:r>
                        <a:rPr lang="es-ES" baseline="0" dirty="0" smtClean="0"/>
                        <a:t> para producir electricidad 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744465"/>
                  </a:ext>
                </a:extLst>
              </a:tr>
              <a:tr h="789623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ENERGÍA</a:t>
                      </a:r>
                      <a:r>
                        <a:rPr lang="es-ES" baseline="0" dirty="0" smtClean="0"/>
                        <a:t> BIOMASA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Obtiene</a:t>
                      </a:r>
                      <a:r>
                        <a:rPr lang="es-ES" baseline="0" dirty="0" smtClean="0"/>
                        <a:t> energía orgánica como residuos agrícolas y forestales para generar calor electricidad o biocombustible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097102"/>
                  </a:ext>
                </a:extLst>
              </a:tr>
              <a:tr h="789623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ENERGÍA MAREOMOTRIZ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Aprovecha</a:t>
                      </a:r>
                      <a:r>
                        <a:rPr lang="es-ES" baseline="0" dirty="0" smtClean="0"/>
                        <a:t> el movimiento de las mareas y de las olas para producir electricidad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667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412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6000" dirty="0" smtClean="0"/>
              <a:t>ENERGÍAS RENOVABLES</a:t>
            </a:r>
            <a:endParaRPr lang="es-AR" sz="60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01277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195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030" y="457200"/>
            <a:ext cx="5540828" cy="1045029"/>
          </a:xfrm>
        </p:spPr>
        <p:txBody>
          <a:bodyPr/>
          <a:lstStyle/>
          <a:p>
            <a:pPr algn="ctr"/>
            <a:r>
              <a:rPr lang="es-ES" dirty="0" smtClean="0"/>
              <a:t>LAS ENERGÍAS NO </a:t>
            </a:r>
            <a:br>
              <a:rPr lang="es-ES" dirty="0" smtClean="0"/>
            </a:br>
            <a:r>
              <a:rPr lang="es-ES" dirty="0" smtClean="0"/>
              <a:t>RENOVABLES </a:t>
            </a:r>
            <a:endParaRPr lang="es-A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Las energías no  renovables son aquellas que provienen de recursos que se agotan con su usó y no se generan a  una velocidad comparable a la que su consumo.</a:t>
            </a:r>
            <a:endParaRPr lang="es-AR" sz="2800" dirty="0"/>
          </a:p>
        </p:txBody>
      </p:sp>
      <p:sp>
        <p:nvSpPr>
          <p:cNvPr id="7" name="Marcador de posición de imagen 5"/>
          <p:cNvSpPr txBox="1">
            <a:spLocks/>
          </p:cNvSpPr>
          <p:nvPr/>
        </p:nvSpPr>
        <p:spPr>
          <a:xfrm>
            <a:off x="5183188" y="995363"/>
            <a:ext cx="6172200" cy="4873625"/>
          </a:xfrm>
          <a:prstGeom prst="rect">
            <a:avLst/>
          </a:prstGeom>
        </p:spPr>
      </p:sp>
      <p:pic>
        <p:nvPicPr>
          <p:cNvPr id="10" name="Marcador de posición de imagen 9"/>
          <p:cNvPicPr>
            <a:picLocks noGrp="1" noChangeAspect="1"/>
          </p:cNvPicPr>
          <p:nvPr>
            <p:ph type="pic" idx="1"/>
          </p:nvPr>
        </p:nvPicPr>
        <p:blipFill>
          <a:blip r:embed="rId4"/>
          <a:srcRect l="2508" r="2508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1" name="Audio 10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628438" y="6294438"/>
            <a:ext cx="347662" cy="34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739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92"/>
    </mc:Choice>
    <mc:Fallback xmlns="">
      <p:transition spd="slow" advTm="799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TIPOS DE ENERGÍAS NO RENOVABLES</a:t>
            </a:r>
            <a:endParaRPr lang="es-A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7072303"/>
              </p:ext>
            </p:extLst>
          </p:nvPr>
        </p:nvGraphicFramePr>
        <p:xfrm>
          <a:off x="838200" y="1825623"/>
          <a:ext cx="10515600" cy="45743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96152916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814644370"/>
                    </a:ext>
                  </a:extLst>
                </a:gridCol>
              </a:tblGrid>
              <a:tr h="1128554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CARBÓN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ES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s-A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Es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u</a:t>
                      </a:r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combustible fósil sólido formado a partir de las plantas prehistóricas sometidas a presión y calor durante millones de años, es ampliamente utilizado para la generación de electricidad </a:t>
                      </a:r>
                      <a:endParaRPr lang="es-E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070422"/>
                  </a:ext>
                </a:extLst>
              </a:tr>
              <a:tr h="1128554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PETRÓLEO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Es</a:t>
                      </a:r>
                      <a:r>
                        <a:rPr lang="es-ES" baseline="0" dirty="0" smtClean="0"/>
                        <a:t> un combustible fósil liquido compuesto por una mezcla de hidrocarburos, su usó es predominante en la industria transporte y la generación de energía 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813108"/>
                  </a:ext>
                </a:extLst>
              </a:tr>
              <a:tr h="1128554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GAS NATURAL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Es</a:t>
                      </a:r>
                      <a:r>
                        <a:rPr lang="es-ES" baseline="0" dirty="0" smtClean="0"/>
                        <a:t> un combustible fósil gaseoso compuesto principalmente por metano se utiliza para la calefacción , generación de energía , etc.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953210"/>
                  </a:ext>
                </a:extLst>
              </a:tr>
              <a:tr h="1128554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ENERGÍA</a:t>
                      </a:r>
                      <a:r>
                        <a:rPr lang="es-ES" baseline="0" dirty="0" smtClean="0"/>
                        <a:t> NUCLEAR 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Es generada a partir de la fisión</a:t>
                      </a:r>
                      <a:r>
                        <a:rPr lang="es-ES" baseline="0" dirty="0" smtClean="0"/>
                        <a:t> de átomos de uranio o plutonio en reactores nucleares , produce grandes cantidades de electricidad con bajas emisiones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924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122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6000" dirty="0" smtClean="0"/>
              <a:t>ENERGÍAS NO RENOVABLES </a:t>
            </a:r>
            <a:endParaRPr lang="es-AR" sz="60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2810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0551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8383" y="270082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s-ES" sz="6000" dirty="0" smtClean="0"/>
              <a:t>ESO ES TODO </a:t>
            </a:r>
            <a:br>
              <a:rPr lang="es-ES" sz="6000" dirty="0" smtClean="0"/>
            </a:br>
            <a:r>
              <a:rPr lang="es-ES" sz="6000" dirty="0" smtClean="0"/>
              <a:t>ESPERO QUE LES HAYA SERVIDO</a:t>
            </a:r>
            <a:br>
              <a:rPr lang="es-ES" sz="6000" dirty="0" smtClean="0"/>
            </a:br>
            <a:r>
              <a:rPr lang="es-ES" sz="2800" dirty="0" smtClean="0"/>
              <a:t>JULIANA ESCRIVÁ</a:t>
            </a: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6000" dirty="0" smtClean="0"/>
              <a:t>6B</a:t>
            </a:r>
            <a:endParaRPr lang="es-AR" sz="6000" dirty="0"/>
          </a:p>
        </p:txBody>
      </p:sp>
    </p:spTree>
    <p:extLst>
      <p:ext uri="{BB962C8B-B14F-4D97-AF65-F5344CB8AC3E}">
        <p14:creationId xmlns:p14="http://schemas.microsoft.com/office/powerpoint/2010/main" val="42083241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304</Words>
  <Application>Microsoft Office PowerPoint</Application>
  <PresentationFormat>Panorámica</PresentationFormat>
  <Paragraphs>58</Paragraphs>
  <Slides>8</Slides>
  <Notes>0</Notes>
  <HiddenSlides>0</HiddenSlides>
  <MMClips>3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LAS ENERGÍAS RENOVABLES Y NO RENOVABLES</vt:lpstr>
      <vt:lpstr>LAS ENERGÍAS RENOVABLES</vt:lpstr>
      <vt:lpstr>TIPOS DE ENERGÍAS RENOVABLES </vt:lpstr>
      <vt:lpstr>ENERGÍAS RENOVABLES</vt:lpstr>
      <vt:lpstr>LAS ENERGÍAS NO  RENOVABLES </vt:lpstr>
      <vt:lpstr>TIPOS DE ENERGÍAS NO RENOVABLES</vt:lpstr>
      <vt:lpstr>ENERGÍAS NO RENOVABLES </vt:lpstr>
      <vt:lpstr>ESO ES TODO  ESPERO QUE LES HAYA SERVIDO JULIANA ESCRIVÁ 6B</vt:lpstr>
    </vt:vector>
  </TitlesOfParts>
  <Company>EXO S.A.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ENERGÍAS</dc:title>
  <dc:creator>daniela beatriz</dc:creator>
  <cp:lastModifiedBy>daniela beatriz</cp:lastModifiedBy>
  <cp:revision>22</cp:revision>
  <dcterms:created xsi:type="dcterms:W3CDTF">2024-05-30T20:23:38Z</dcterms:created>
  <dcterms:modified xsi:type="dcterms:W3CDTF">2024-06-03T01:54:37Z</dcterms:modified>
</cp:coreProperties>
</file>