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</p:sldIdLst>
  <p:sldSz cx="9906000" cy="6858000" type="A4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128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9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104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8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6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293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1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3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1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1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5" y="2354670"/>
            <a:ext cx="71451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632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4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874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761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6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0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777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01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3073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168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3FC95B-C132-4272-986F-1E9404D6B516}" type="datetimeFigureOut">
              <a:rPr lang="es-AR" smtClean="0"/>
              <a:t>4/6/2024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DA8A40-212A-40C6-92A9-71E4CC88A8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723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4658" r="3658" b="8780"/>
          <a:stretch/>
        </p:blipFill>
        <p:spPr>
          <a:xfrm>
            <a:off x="1465784" y="1194850"/>
            <a:ext cx="6974431" cy="428003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371601" y="5593978"/>
            <a:ext cx="740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En esta imagen se nos muestra la última cena de Jesús con sus apóstoles antes de que lo capturen, allí anuncia la traición de uno de ellos. 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697941" y="410016"/>
            <a:ext cx="24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Britannic Bold" panose="020B0903060703020204" pitchFamily="34" charset="0"/>
              </a:rPr>
              <a:t>La </a:t>
            </a:r>
            <a:r>
              <a:rPr lang="es-AR" sz="2400" dirty="0" smtClean="0">
                <a:latin typeface="Britannic Bold" panose="020B0903060703020204" pitchFamily="34" charset="0"/>
              </a:rPr>
              <a:t>última </a:t>
            </a:r>
            <a:r>
              <a:rPr lang="es-AR" sz="2400" dirty="0">
                <a:latin typeface="Britannic Bold" panose="020B0903060703020204" pitchFamily="34" charset="0"/>
              </a:rPr>
              <a:t>cena</a:t>
            </a:r>
          </a:p>
        </p:txBody>
      </p:sp>
    </p:spTree>
    <p:extLst>
      <p:ext uri="{BB962C8B-B14F-4D97-AF65-F5344CB8AC3E}">
        <p14:creationId xmlns:p14="http://schemas.microsoft.com/office/powerpoint/2010/main" val="176192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90918" y="5674660"/>
            <a:ext cx="769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Jesús aparece aquí despidiéndose de sus apóstoles y dándoles la misión de difundir la palabra de Dios al pueblo, antes de ascender al cielo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922929" y="356228"/>
            <a:ext cx="590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Britannic Bold" panose="020B0903060703020204" pitchFamily="34" charset="0"/>
              </a:rPr>
              <a:t>D</a:t>
            </a:r>
            <a:r>
              <a:rPr lang="es-AR" sz="2400" dirty="0" smtClean="0">
                <a:latin typeface="Britannic Bold" panose="020B0903060703020204" pitchFamily="34" charset="0"/>
              </a:rPr>
              <a:t>espedida de Jesús con sus apóstoles </a:t>
            </a:r>
            <a:endParaRPr lang="es-AR" sz="2400" dirty="0"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 r="-2107" b="3900"/>
          <a:stretch/>
        </p:blipFill>
        <p:spPr>
          <a:xfrm>
            <a:off x="1355912" y="874057"/>
            <a:ext cx="7194176" cy="46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5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237130" y="5567083"/>
            <a:ext cx="835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V</a:t>
            </a:r>
            <a:r>
              <a:rPr lang="es-AR" b="1" dirty="0" smtClean="0"/>
              <a:t>emos en esta imagen a Jesús llegando a Jerusalén en un asno, mostrándose como un salvador humilde y pacífico, siendo recibido por todo el pueblo con alegría y cariño.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966772" y="584828"/>
            <a:ext cx="452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Britannic Bold" panose="020B0903060703020204" pitchFamily="34" charset="0"/>
              </a:rPr>
              <a:t>La </a:t>
            </a:r>
            <a:r>
              <a:rPr lang="es-AR" sz="2400" dirty="0" smtClean="0">
                <a:latin typeface="Britannic Bold" panose="020B0903060703020204" pitchFamily="34" charset="0"/>
              </a:rPr>
              <a:t>llegada de Jesús a Jerusalén </a:t>
            </a:r>
            <a:endParaRPr lang="es-AR" sz="2400" dirty="0">
              <a:latin typeface="Britannic Bold" panose="020B09030607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1" r="7094" b="-1820"/>
          <a:stretch/>
        </p:blipFill>
        <p:spPr>
          <a:xfrm>
            <a:off x="1506070" y="1370478"/>
            <a:ext cx="7147232" cy="41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52283" y="5540189"/>
            <a:ext cx="753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En esta imagen vemos el desierto donde Jesús permaneció 40 días para orar, ayunar, y enfrentar las tentaciones, este tiempo lo conocemos como cuaresma. 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299447" y="678958"/>
            <a:ext cx="519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Britannic Bold" panose="020B0903060703020204" pitchFamily="34" charset="0"/>
              </a:rPr>
              <a:t>Los 40 días de Jesús en el desierto </a:t>
            </a:r>
            <a:endParaRPr lang="es-AR" sz="2400" dirty="0">
              <a:latin typeface="Britannic Bold" panose="020B09030607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5" y="1389011"/>
            <a:ext cx="7142193" cy="407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137</Words>
  <Application>Microsoft Office PowerPoint</Application>
  <PresentationFormat>A4 (210 x 297 mm)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Britannic Bold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8</cp:revision>
  <dcterms:created xsi:type="dcterms:W3CDTF">2024-06-05T00:01:34Z</dcterms:created>
  <dcterms:modified xsi:type="dcterms:W3CDTF">2024-06-05T01:24:16Z</dcterms:modified>
</cp:coreProperties>
</file>