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p:cViewPr>
        <p:scale>
          <a:sx n="59" d="100"/>
          <a:sy n="59" d="100"/>
        </p:scale>
        <p:origin x="1164"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1C5E483B-39A6-4B09-AC8B-A2A40F3ADC1A}" type="datetimeFigureOut">
              <a:rPr lang="en-US" smtClean="0"/>
              <a:t>5/31/2024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275975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C5E483B-39A6-4B09-AC8B-A2A40F3ADC1A}" type="datetimeFigureOut">
              <a:rPr lang="en-US" smtClean="0"/>
              <a:t>5/31/2024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282980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C5E483B-39A6-4B09-AC8B-A2A40F3ADC1A}" type="datetimeFigureOut">
              <a:rPr lang="en-US" smtClean="0"/>
              <a:t>5/31/2024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14632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C5E483B-39A6-4B09-AC8B-A2A40F3ADC1A}" type="datetimeFigureOut">
              <a:rPr lang="en-US" smtClean="0"/>
              <a:t>5/31/2024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374622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C5E483B-39A6-4B09-AC8B-A2A40F3ADC1A}" type="datetimeFigureOut">
              <a:rPr lang="en-US" smtClean="0"/>
              <a:t>5/31/2024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316328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1C5E483B-39A6-4B09-AC8B-A2A40F3ADC1A}" type="datetimeFigureOut">
              <a:rPr lang="en-US" smtClean="0"/>
              <a:t>5/31/2024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241251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1C5E483B-39A6-4B09-AC8B-A2A40F3ADC1A}" type="datetimeFigureOut">
              <a:rPr lang="en-US" smtClean="0"/>
              <a:t>5/31/2024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171800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1C5E483B-39A6-4B09-AC8B-A2A40F3ADC1A}" type="datetimeFigureOut">
              <a:rPr lang="en-US" smtClean="0"/>
              <a:t>5/31/2024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15633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5E483B-39A6-4B09-AC8B-A2A40F3ADC1A}" type="datetimeFigureOut">
              <a:rPr lang="en-US" smtClean="0"/>
              <a:t>5/31/2024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199589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C5E483B-39A6-4B09-AC8B-A2A40F3ADC1A}" type="datetimeFigureOut">
              <a:rPr lang="en-US" smtClean="0"/>
              <a:t>5/31/2024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319837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C5E483B-39A6-4B09-AC8B-A2A40F3ADC1A}" type="datetimeFigureOut">
              <a:rPr lang="en-US" smtClean="0"/>
              <a:t>5/31/2024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7104DEB-5AC6-4495-BF97-67A9F66E023E}" type="slidenum">
              <a:rPr lang="en-US" smtClean="0"/>
              <a:t>‹Nº›</a:t>
            </a:fld>
            <a:endParaRPr lang="en-US"/>
          </a:p>
        </p:txBody>
      </p:sp>
    </p:spTree>
    <p:extLst>
      <p:ext uri="{BB962C8B-B14F-4D97-AF65-F5344CB8AC3E}">
        <p14:creationId xmlns:p14="http://schemas.microsoft.com/office/powerpoint/2010/main" val="293985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483B-39A6-4B09-AC8B-A2A40F3ADC1A}" type="datetimeFigureOut">
              <a:rPr lang="en-US" smtClean="0"/>
              <a:t>5/31/2024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4DEB-5AC6-4495-BF97-67A9F66E023E}" type="slidenum">
              <a:rPr lang="en-US" smtClean="0"/>
              <a:t>‹Nº›</a:t>
            </a:fld>
            <a:endParaRPr lang="en-US"/>
          </a:p>
        </p:txBody>
      </p:sp>
    </p:spTree>
    <p:extLst>
      <p:ext uri="{BB962C8B-B14F-4D97-AF65-F5344CB8AC3E}">
        <p14:creationId xmlns:p14="http://schemas.microsoft.com/office/powerpoint/2010/main" val="132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2479675"/>
          </a:xfrm>
        </p:spPr>
        <p:txBody>
          <a:bodyPr>
            <a:normAutofit fontScale="90000"/>
          </a:bodyPr>
          <a:lstStyle/>
          <a:p>
            <a:r>
              <a:rPr lang="es-ES" dirty="0" smtClean="0"/>
              <a:t>Tema:</a:t>
            </a:r>
            <a:br>
              <a:rPr lang="es-ES" dirty="0" smtClean="0"/>
            </a:br>
            <a:r>
              <a:rPr lang="es-ES" dirty="0" smtClean="0"/>
              <a:t>Energías renovables y no renovables</a:t>
            </a:r>
            <a:endParaRPr lang="en-US" dirty="0"/>
          </a:p>
        </p:txBody>
      </p:sp>
      <p:sp>
        <p:nvSpPr>
          <p:cNvPr id="3" name="Subtítulo 2"/>
          <p:cNvSpPr>
            <a:spLocks noGrp="1"/>
          </p:cNvSpPr>
          <p:nvPr>
            <p:ph type="subTitle" idx="1"/>
          </p:nvPr>
        </p:nvSpPr>
        <p:spPr>
          <a:xfrm>
            <a:off x="1572987" y="4042913"/>
            <a:ext cx="9144000" cy="1655762"/>
          </a:xfrm>
        </p:spPr>
        <p:txBody>
          <a:bodyPr/>
          <a:lstStyle/>
          <a:p>
            <a:r>
              <a:rPr lang="es-ES" dirty="0" smtClean="0"/>
              <a:t>Nombre: </a:t>
            </a:r>
            <a:r>
              <a:rPr lang="es-ES" dirty="0" err="1" smtClean="0"/>
              <a:t>Joaquin</a:t>
            </a:r>
            <a:r>
              <a:rPr lang="es-ES" dirty="0" smtClean="0"/>
              <a:t> </a:t>
            </a:r>
            <a:r>
              <a:rPr lang="es-ES" dirty="0" err="1" smtClean="0"/>
              <a:t>Rapari</a:t>
            </a:r>
            <a:endParaRPr lang="es-ES" dirty="0" smtClean="0"/>
          </a:p>
          <a:p>
            <a:r>
              <a:rPr lang="es-ES" dirty="0" smtClean="0"/>
              <a:t>Materia: </a:t>
            </a:r>
            <a:r>
              <a:rPr lang="es-ES" dirty="0" err="1" smtClean="0"/>
              <a:t>Tecnologia</a:t>
            </a:r>
            <a:endParaRPr lang="es-ES" dirty="0"/>
          </a:p>
          <a:p>
            <a:r>
              <a:rPr lang="es-ES" dirty="0" smtClean="0"/>
              <a:t>Curso: 6°B</a:t>
            </a:r>
            <a:endParaRPr lang="en-US" dirty="0"/>
          </a:p>
        </p:txBody>
      </p:sp>
    </p:spTree>
    <p:extLst>
      <p:ext uri="{BB962C8B-B14F-4D97-AF65-F5344CB8AC3E}">
        <p14:creationId xmlns:p14="http://schemas.microsoft.com/office/powerpoint/2010/main" val="291322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u="sng" dirty="0" smtClean="0"/>
              <a:t>Energías renovables </a:t>
            </a:r>
            <a:endParaRPr lang="en-US" b="1" u="sng" dirty="0"/>
          </a:p>
        </p:txBody>
      </p:sp>
      <p:sp>
        <p:nvSpPr>
          <p:cNvPr id="3" name="Marcador de contenido 2"/>
          <p:cNvSpPr>
            <a:spLocks noGrp="1"/>
          </p:cNvSpPr>
          <p:nvPr>
            <p:ph idx="1"/>
          </p:nvPr>
        </p:nvSpPr>
        <p:spPr>
          <a:xfrm>
            <a:off x="838200" y="2070554"/>
            <a:ext cx="5660571" cy="3448504"/>
          </a:xfrm>
        </p:spPr>
        <p:txBody>
          <a:bodyPr/>
          <a:lstStyle/>
          <a:p>
            <a:pPr marL="0" indent="0">
              <a:buNone/>
            </a:pPr>
            <a:r>
              <a:rPr lang="es-ES" dirty="0" smtClean="0"/>
              <a:t>Las energías renovables son caracterizadas por producir poca o nada de contaminación, aparte son consideradas infinitas ya que vienen de fuentes inagotables o vienen de fuentes las cuales su tiempo de extracción es menor a su tiempo de regeneración.</a:t>
            </a:r>
            <a:endParaRPr lang="en-US" dirty="0"/>
          </a:p>
        </p:txBody>
      </p:sp>
      <p:pic>
        <p:nvPicPr>
          <p:cNvPr id="5122" name="Picture 2" descr="Energía renovable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3002" y="1175657"/>
            <a:ext cx="4926856" cy="494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2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65125"/>
            <a:ext cx="7053943" cy="1325563"/>
          </a:xfrm>
        </p:spPr>
        <p:txBody>
          <a:bodyPr/>
          <a:lstStyle/>
          <a:p>
            <a:r>
              <a:rPr lang="es-ES" b="1" u="sng" dirty="0" smtClean="0"/>
              <a:t>Tipos de energías renovables </a:t>
            </a:r>
            <a:endParaRPr lang="en-US" b="1" u="sng" dirty="0"/>
          </a:p>
        </p:txBody>
      </p:sp>
      <p:sp>
        <p:nvSpPr>
          <p:cNvPr id="3" name="Marcador de contenido 2"/>
          <p:cNvSpPr>
            <a:spLocks noGrp="1"/>
          </p:cNvSpPr>
          <p:nvPr>
            <p:ph idx="1"/>
          </p:nvPr>
        </p:nvSpPr>
        <p:spPr>
          <a:xfrm>
            <a:off x="282389" y="4618922"/>
            <a:ext cx="3669719" cy="1675605"/>
          </a:xfrm>
        </p:spPr>
        <p:txBody>
          <a:bodyPr>
            <a:normAutofit lnSpcReduction="10000"/>
          </a:bodyPr>
          <a:lstStyle/>
          <a:p>
            <a:pPr marL="0" indent="0">
              <a:buNone/>
            </a:pPr>
            <a:r>
              <a:rPr lang="es-ES" sz="1800" b="1" dirty="0" smtClean="0"/>
              <a:t>Hidroeléctrica:</a:t>
            </a:r>
          </a:p>
          <a:p>
            <a:pPr marL="0" indent="0">
              <a:buNone/>
            </a:pPr>
            <a:r>
              <a:rPr lang="es-ES" sz="1800" dirty="0" smtClean="0"/>
              <a:t>Esta energía es considerada energía motriz ya que la fuerza del agua mueve unas turbinas y después van a un alternador los cuales hacen energía a través de movimiento.</a:t>
            </a:r>
          </a:p>
        </p:txBody>
      </p:sp>
      <p:sp>
        <p:nvSpPr>
          <p:cNvPr id="4" name="Marcador de contenido 2"/>
          <p:cNvSpPr txBox="1">
            <a:spLocks/>
          </p:cNvSpPr>
          <p:nvPr/>
        </p:nvSpPr>
        <p:spPr>
          <a:xfrm>
            <a:off x="4551892" y="4495377"/>
            <a:ext cx="3798731" cy="207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smtClean="0"/>
              <a:t>Solar:</a:t>
            </a:r>
          </a:p>
          <a:p>
            <a:pPr marL="0" indent="0">
              <a:buNone/>
            </a:pPr>
            <a:r>
              <a:rPr lang="es-ES" sz="1800" dirty="0"/>
              <a:t>E</a:t>
            </a:r>
            <a:r>
              <a:rPr lang="es-ES" sz="1800" dirty="0" smtClean="0"/>
              <a:t>sta energía hace referencia al uso directo de la radiación de sol en paneles solares que están hechos de células fotovoltaicas las cuales generan un movimiento de electrones que al moverse se genera electricidad.</a:t>
            </a:r>
            <a:endParaRPr lang="es-ES" sz="1800" dirty="0"/>
          </a:p>
        </p:txBody>
      </p:sp>
      <p:pic>
        <p:nvPicPr>
          <p:cNvPr id="1026" name="Picture 2" descr="Energía hidroeléctrica ¿Qué es y cómo funciona? | Ormazab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85"/>
          <a:stretch/>
        </p:blipFill>
        <p:spPr bwMode="auto">
          <a:xfrm>
            <a:off x="282389" y="1944988"/>
            <a:ext cx="3669719" cy="2370772"/>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txBox="1">
            <a:spLocks/>
          </p:cNvSpPr>
          <p:nvPr/>
        </p:nvSpPr>
        <p:spPr>
          <a:xfrm>
            <a:off x="8513447" y="4495377"/>
            <a:ext cx="3318889" cy="2291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smtClean="0"/>
              <a:t>Eólica : </a:t>
            </a:r>
            <a:r>
              <a:rPr lang="es-ES" sz="1800" dirty="0" smtClean="0"/>
              <a:t>Esta energía se produce cuando el viento mueve aspas de un Aerogenerador, por lo tanto al mover las aspas también mueven el alternador y la electricidad se guarda en baterías.</a:t>
            </a:r>
            <a:endParaRPr lang="es-ES" sz="1800" dirty="0"/>
          </a:p>
        </p:txBody>
      </p:sp>
      <p:pic>
        <p:nvPicPr>
          <p:cNvPr id="1030" name="Picture 6" descr="▷ 10 Formas de Aprovechar la Energía Solar en Ca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068" y="1944988"/>
            <a:ext cx="3557047" cy="2370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é es la energía eólica? La importancia del viento como renov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855" y="1846219"/>
            <a:ext cx="3721481" cy="24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1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363" y="97672"/>
            <a:ext cx="9383521" cy="1325563"/>
          </a:xfrm>
        </p:spPr>
        <p:txBody>
          <a:bodyPr/>
          <a:lstStyle/>
          <a:p>
            <a:r>
              <a:rPr lang="es-ES" b="1" u="sng" dirty="0" smtClean="0"/>
              <a:t>Tipos de energías renovables </a:t>
            </a:r>
            <a:endParaRPr lang="en-US" b="1" u="sng" dirty="0"/>
          </a:p>
        </p:txBody>
      </p:sp>
      <p:sp>
        <p:nvSpPr>
          <p:cNvPr id="3" name="Marcador de contenido 2"/>
          <p:cNvSpPr>
            <a:spLocks noGrp="1"/>
          </p:cNvSpPr>
          <p:nvPr>
            <p:ph idx="1"/>
          </p:nvPr>
        </p:nvSpPr>
        <p:spPr>
          <a:xfrm>
            <a:off x="8575180" y="4417270"/>
            <a:ext cx="3603284" cy="1428359"/>
          </a:xfrm>
        </p:spPr>
        <p:txBody>
          <a:bodyPr>
            <a:normAutofit/>
          </a:bodyPr>
          <a:lstStyle/>
          <a:p>
            <a:pPr marL="0" indent="0">
              <a:buNone/>
            </a:pPr>
            <a:r>
              <a:rPr lang="es-ES" sz="1800" b="1" dirty="0" smtClean="0"/>
              <a:t>Mareomotriz: </a:t>
            </a:r>
            <a:r>
              <a:rPr lang="es-ES" sz="1800" dirty="0" smtClean="0"/>
              <a:t>En esta energía el nivel del el mar influye de manera positiva para mover la turbina para que después pase al alternador para convertirse en energía.</a:t>
            </a:r>
          </a:p>
        </p:txBody>
      </p:sp>
      <p:sp>
        <p:nvSpPr>
          <p:cNvPr id="4" name="Marcador de contenido 2"/>
          <p:cNvSpPr txBox="1">
            <a:spLocks/>
          </p:cNvSpPr>
          <p:nvPr/>
        </p:nvSpPr>
        <p:spPr>
          <a:xfrm>
            <a:off x="11353800" y="-6632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p:txBody>
      </p:sp>
      <p:sp>
        <p:nvSpPr>
          <p:cNvPr id="5" name="Marcador de contenido 2"/>
          <p:cNvSpPr txBox="1">
            <a:spLocks/>
          </p:cNvSpPr>
          <p:nvPr/>
        </p:nvSpPr>
        <p:spPr>
          <a:xfrm>
            <a:off x="282390" y="4417270"/>
            <a:ext cx="3948782" cy="18555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smtClean="0"/>
              <a:t>Energía Geotérmica: </a:t>
            </a:r>
            <a:r>
              <a:rPr lang="es-ES" sz="1800" dirty="0" smtClean="0"/>
              <a:t>Esta energía esta ligada a la temperatura interna de la tierra con la que hace hervir el agua y calentar las rocas, esta energía puede servir para hacer que el vapor mueva las turbinas, calentar lugares, etc.</a:t>
            </a:r>
          </a:p>
        </p:txBody>
      </p:sp>
      <p:sp>
        <p:nvSpPr>
          <p:cNvPr id="6" name="Marcador de contenido 2"/>
          <p:cNvSpPr txBox="1">
            <a:spLocks/>
          </p:cNvSpPr>
          <p:nvPr/>
        </p:nvSpPr>
        <p:spPr>
          <a:xfrm>
            <a:off x="14523720" y="415369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p:txBody>
      </p:sp>
      <p:sp>
        <p:nvSpPr>
          <p:cNvPr id="7" name="Marcador de contenido 2"/>
          <p:cNvSpPr txBox="1">
            <a:spLocks/>
          </p:cNvSpPr>
          <p:nvPr/>
        </p:nvSpPr>
        <p:spPr>
          <a:xfrm>
            <a:off x="4797552" y="4417270"/>
            <a:ext cx="3432048" cy="1841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err="1" smtClean="0"/>
              <a:t>Undimotriz</a:t>
            </a:r>
            <a:r>
              <a:rPr lang="es-ES" sz="1800" dirty="0" smtClean="0"/>
              <a:t>: esta energía se enfoca en las olas lo que hace que mueva las halas de un turbina y que la fuerza haga electricidad a través de un alternador.</a:t>
            </a:r>
          </a:p>
        </p:txBody>
      </p:sp>
      <p:pic>
        <p:nvPicPr>
          <p:cNvPr id="9" name="Picture 2" descr="Comparación de energía geotérmica y otras fuentes renova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390" y="1703980"/>
            <a:ext cx="3948782" cy="2432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é es la energía undimotriz? | educar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76" y="1738811"/>
            <a:ext cx="3493008" cy="23977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é es la energía mareomotri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180" y="1707678"/>
            <a:ext cx="3276787" cy="227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0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382986" cy="1325563"/>
          </a:xfrm>
        </p:spPr>
        <p:txBody>
          <a:bodyPr/>
          <a:lstStyle/>
          <a:p>
            <a:r>
              <a:rPr lang="es-ES" b="1" u="sng" dirty="0" smtClean="0"/>
              <a:t>Energía no renovable</a:t>
            </a:r>
            <a:endParaRPr lang="en-US" b="1" u="sng" dirty="0"/>
          </a:p>
        </p:txBody>
      </p:sp>
      <p:sp>
        <p:nvSpPr>
          <p:cNvPr id="3" name="Marcador de contenido 2"/>
          <p:cNvSpPr>
            <a:spLocks noGrp="1"/>
          </p:cNvSpPr>
          <p:nvPr>
            <p:ph idx="1"/>
          </p:nvPr>
        </p:nvSpPr>
        <p:spPr>
          <a:xfrm>
            <a:off x="838200" y="1825625"/>
            <a:ext cx="5382986" cy="4351338"/>
          </a:xfrm>
        </p:spPr>
        <p:txBody>
          <a:bodyPr/>
          <a:lstStyle/>
          <a:p>
            <a:pPr marL="0" indent="0">
              <a:buNone/>
            </a:pPr>
            <a:r>
              <a:rPr lang="es-ES" dirty="0" smtClean="0"/>
              <a:t>La energía no renovable es aquella que tiene un tiempo mucho mayor de regeneración en comparación a el tiempo de extracción y en algunos casos es imposible regenerarse.</a:t>
            </a:r>
            <a:endParaRPr lang="en-US" dirty="0"/>
          </a:p>
        </p:txBody>
      </p:sp>
      <p:pic>
        <p:nvPicPr>
          <p:cNvPr id="4098" name="Picture 2" descr="TEMA 7: LA ENERGÍA | Renovables y no renovables, Energía renovable, Fuentes  de energia renov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242" y="1334293"/>
            <a:ext cx="4030889" cy="403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8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u="sng" dirty="0" smtClean="0"/>
              <a:t>Tipos de energías no renovables</a:t>
            </a:r>
            <a:endParaRPr lang="en-US" b="1" u="sng" dirty="0"/>
          </a:p>
        </p:txBody>
      </p:sp>
      <p:sp>
        <p:nvSpPr>
          <p:cNvPr id="3" name="Marcador de contenido 2"/>
          <p:cNvSpPr>
            <a:spLocks noGrp="1"/>
          </p:cNvSpPr>
          <p:nvPr>
            <p:ph idx="1"/>
          </p:nvPr>
        </p:nvSpPr>
        <p:spPr>
          <a:xfrm>
            <a:off x="9194619" y="3682417"/>
            <a:ext cx="2610940" cy="1559055"/>
          </a:xfrm>
        </p:spPr>
        <p:txBody>
          <a:bodyPr>
            <a:noAutofit/>
          </a:bodyPr>
          <a:lstStyle/>
          <a:p>
            <a:pPr marL="0" indent="0">
              <a:buNone/>
            </a:pPr>
            <a:r>
              <a:rPr lang="es-ES" sz="1800" b="1" dirty="0" smtClean="0"/>
              <a:t>Petróleo: E</a:t>
            </a:r>
            <a:r>
              <a:rPr lang="es-ES" sz="1800" dirty="0" smtClean="0"/>
              <a:t>l petróleo es un combustible muy usado para los automóviles, barcos, aviones , ETC.</a:t>
            </a:r>
          </a:p>
        </p:txBody>
      </p:sp>
      <p:sp>
        <p:nvSpPr>
          <p:cNvPr id="4" name="Marcador de contenido 2"/>
          <p:cNvSpPr txBox="1">
            <a:spLocks/>
          </p:cNvSpPr>
          <p:nvPr/>
        </p:nvSpPr>
        <p:spPr>
          <a:xfrm>
            <a:off x="707571" y="3682419"/>
            <a:ext cx="2160612" cy="1069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smtClean="0"/>
              <a:t>Energía nuclear: </a:t>
            </a:r>
            <a:r>
              <a:rPr lang="es-ES" sz="1800" dirty="0" smtClean="0"/>
              <a:t>Esta energía es a base de el uranio y otros componente.</a:t>
            </a:r>
          </a:p>
        </p:txBody>
      </p:sp>
      <p:sp>
        <p:nvSpPr>
          <p:cNvPr id="5" name="Marcador de contenido 2"/>
          <p:cNvSpPr txBox="1">
            <a:spLocks/>
          </p:cNvSpPr>
          <p:nvPr/>
        </p:nvSpPr>
        <p:spPr>
          <a:xfrm>
            <a:off x="3314698" y="3682418"/>
            <a:ext cx="2269671" cy="1999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smtClean="0"/>
              <a:t>Gas natural: </a:t>
            </a:r>
            <a:r>
              <a:rPr lang="es-ES" sz="1800" dirty="0" smtClean="0"/>
              <a:t>El gas natural es muy muy escaso actualmente ya que se usa en la cocina para prender el fuego.</a:t>
            </a:r>
          </a:p>
        </p:txBody>
      </p:sp>
      <p:sp>
        <p:nvSpPr>
          <p:cNvPr id="6" name="Marcador de contenido 2"/>
          <p:cNvSpPr txBox="1">
            <a:spLocks/>
          </p:cNvSpPr>
          <p:nvPr/>
        </p:nvSpPr>
        <p:spPr>
          <a:xfrm>
            <a:off x="6011906" y="3715076"/>
            <a:ext cx="3034122" cy="1167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dirty="0" smtClean="0"/>
              <a:t>Carbón</a:t>
            </a:r>
            <a:r>
              <a:rPr lang="es-ES" sz="1800" dirty="0" smtClean="0"/>
              <a:t>: El carbón es de los materiales mas usados es principalmente usado en combustible industrial.</a:t>
            </a:r>
          </a:p>
        </p:txBody>
      </p:sp>
      <p:pic>
        <p:nvPicPr>
          <p:cNvPr id="3074" name="Picture 2" descr="Energía nuclear y estabilidad energética: un análisis para la industria de  Data Centers - DC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71" y="1794474"/>
            <a:ext cx="2160612" cy="14902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volución del Gas: El Auge del Gas Natural en la Matriz Energética Global  – Precio del petról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997" y="1794474"/>
            <a:ext cx="2155373" cy="14902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rbón vegetal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907" y="1794474"/>
            <a:ext cx="2625908" cy="16164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Qué está pasando con el petróle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6380" y="1777190"/>
            <a:ext cx="2523491" cy="155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9907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381</Words>
  <Application>Microsoft Office PowerPoint</Application>
  <PresentationFormat>Panorámica</PresentationFormat>
  <Paragraphs>23</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Tema: Energías renovables y no renovables</vt:lpstr>
      <vt:lpstr>Energías renovables </vt:lpstr>
      <vt:lpstr>Tipos de energías renovables </vt:lpstr>
      <vt:lpstr>Tipos de energías renovables </vt:lpstr>
      <vt:lpstr>Energía no renovable</vt:lpstr>
      <vt:lpstr>Tipos de energías no renovables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Energías renovables y no renovables</dc:title>
  <dc:creator>USUARIO</dc:creator>
  <cp:lastModifiedBy>USUARIO</cp:lastModifiedBy>
  <cp:revision>17</cp:revision>
  <dcterms:created xsi:type="dcterms:W3CDTF">2024-05-31T19:23:59Z</dcterms:created>
  <dcterms:modified xsi:type="dcterms:W3CDTF">2024-05-31T21:50:28Z</dcterms:modified>
</cp:coreProperties>
</file>