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3" d="100"/>
          <a:sy n="73" d="100"/>
        </p:scale>
        <p:origin x="7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64AE8-0692-4ED3-BB00-90F26105094C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82093-EF2A-496E-B9ED-5E55358020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107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2093-EF2A-496E-B9ED-5E5535802013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504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015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284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511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41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090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31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082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11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825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942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871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8F7E-1626-4056-A8A5-FE471508BED8}" type="datetimeFigureOut">
              <a:rPr lang="es-AR" smtClean="0"/>
              <a:t>10/6/2024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B1CA-727E-40DB-A766-81AD14DCF9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802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SISTEMA OSTEO-ARTRO-MUSCULAR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70319"/>
            <a:ext cx="5904656" cy="179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32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CLASIFICACIÓN DEL SISTEMA MUSCULAR: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dirty="0" smtClean="0"/>
              <a:t>   </a:t>
            </a:r>
            <a:r>
              <a:rPr lang="es-AR" b="1" dirty="0" smtClean="0"/>
              <a:t>Músculo esquelético voluntario</a:t>
            </a:r>
            <a:r>
              <a:rPr lang="es-AR" dirty="0" smtClean="0"/>
              <a:t>: recibe órdenes voluntarias desde el cerebro y se pone en acción. </a:t>
            </a:r>
          </a:p>
          <a:p>
            <a:pPr marL="0" indent="0">
              <a:buNone/>
            </a:pPr>
            <a:r>
              <a:rPr lang="es-AR" dirty="0" smtClean="0"/>
              <a:t>Están en los huesos largos( piernas, brazos) y se unen por medio de tendones.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</a:t>
            </a:r>
            <a:r>
              <a:rPr lang="es-AR" b="1" dirty="0" smtClean="0"/>
              <a:t>Músculo  involuntario </a:t>
            </a:r>
            <a:r>
              <a:rPr lang="es-AR" dirty="0" smtClean="0"/>
              <a:t>:de manera inconsciente , recubre las paredes de ciertos órganos(estómago, intestino y corazón).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</a:t>
            </a:r>
            <a:r>
              <a:rPr lang="es-AR" b="1" dirty="0" smtClean="0"/>
              <a:t>Músculos cardíacos</a:t>
            </a:r>
            <a:r>
              <a:rPr lang="es-AR" dirty="0" smtClean="0"/>
              <a:t>: son involuntarios y se encuentran en el corazón. Nunca se detienen y se encargan de bombear sangre para que llegue al cuerpo.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6491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Músculos esqueléticos:</a:t>
            </a:r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4712" y="1801794"/>
            <a:ext cx="48824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48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FUNCION DEL SISTEMA ÓSEO: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SOSTEN</a:t>
            </a:r>
          </a:p>
          <a:p>
            <a:r>
              <a:rPr lang="es-AR" dirty="0" smtClean="0"/>
              <a:t>PROTECCIÓN</a:t>
            </a:r>
          </a:p>
          <a:p>
            <a:r>
              <a:rPr lang="es-AR" dirty="0" smtClean="0"/>
              <a:t>MOVIMIENTO</a:t>
            </a:r>
          </a:p>
          <a:p>
            <a:r>
              <a:rPr lang="es-AR" dirty="0" smtClean="0"/>
              <a:t>PRODUCCIÓN DE CÉLULAS SANGUÍNEAS</a:t>
            </a:r>
          </a:p>
          <a:p>
            <a:r>
              <a:rPr lang="es-AR" dirty="0" smtClean="0"/>
              <a:t>ALMACENAMIENTO DE TRIGLICERIDOS</a:t>
            </a: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4293096"/>
            <a:ext cx="2232248" cy="238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90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DESARROLLO DEL HUESO</a:t>
            </a:r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19906" r="186" b="16669"/>
          <a:stretch/>
        </p:blipFill>
        <p:spPr bwMode="auto">
          <a:xfrm>
            <a:off x="1494734" y="2530135"/>
            <a:ext cx="6012000" cy="284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79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HUESOS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De acuerdo a su forma, los huesos pueden ser:</a:t>
            </a:r>
          </a:p>
          <a:p>
            <a:pPr marL="0" indent="0">
              <a:buNone/>
            </a:pPr>
            <a:r>
              <a:rPr lang="es-AR" dirty="0" smtClean="0"/>
              <a:t>Cortos: (muñeca)</a:t>
            </a:r>
          </a:p>
          <a:p>
            <a:pPr marL="0" indent="0">
              <a:buNone/>
            </a:pPr>
            <a:r>
              <a:rPr lang="es-AR" dirty="0" smtClean="0"/>
              <a:t>Largos: (muslo, brazos)</a:t>
            </a:r>
          </a:p>
          <a:p>
            <a:pPr marL="0" indent="0">
              <a:buNone/>
            </a:pPr>
            <a:r>
              <a:rPr lang="es-AR" dirty="0" smtClean="0"/>
              <a:t>Planos o anchos:( cráneo, omóplato)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13339" r="12302" b="-10966"/>
          <a:stretch/>
        </p:blipFill>
        <p:spPr bwMode="auto">
          <a:xfrm>
            <a:off x="2411760" y="3861047"/>
            <a:ext cx="4054146" cy="284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8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ESQUELETO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AXIAL: cráneo-columna vertebral-costillas.</a:t>
            </a:r>
          </a:p>
          <a:p>
            <a:pPr marL="0" indent="0">
              <a:buNone/>
            </a:pPr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APENDICULAR: cintura escapular y pelviana, huesos de la mano, brazo, pierna y pie.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64" y="2121759"/>
            <a:ext cx="3711204" cy="278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2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TEJIDO ÓSEO</a:t>
            </a:r>
            <a:endParaRPr lang="es-A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058" y="1600200"/>
            <a:ext cx="57178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88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ARTICULAR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Los huesos del esqueleto se unen entre sí, en diferentes partes de sus superficies, y tales </a:t>
            </a:r>
            <a:r>
              <a:rPr lang="es-AR" dirty="0" smtClean="0"/>
              <a:t>uniones se </a:t>
            </a:r>
            <a:r>
              <a:rPr lang="es-AR" dirty="0"/>
              <a:t>denominan articulaciones.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307293" cy="323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8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CLASIFICACION DE LAS ARTICULACIONES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AR" dirty="0" smtClean="0"/>
              <a:t>De acuerdo a su movilidad:</a:t>
            </a:r>
          </a:p>
          <a:p>
            <a:pPr marL="514350" indent="-514350">
              <a:buAutoNum type="arabicParenR"/>
            </a:pPr>
            <a:r>
              <a:rPr lang="es-AR" b="1" dirty="0"/>
              <a:t>S</a:t>
            </a:r>
            <a:r>
              <a:rPr lang="es-AR" b="1" dirty="0" smtClean="0"/>
              <a:t>inartrosis</a:t>
            </a:r>
            <a:r>
              <a:rPr lang="es-AR" dirty="0" smtClean="0"/>
              <a:t>: son articulaciones inmóviles o fijas, como por ejemplo las que están en el cráneo.</a:t>
            </a:r>
          </a:p>
          <a:p>
            <a:pPr marL="514350" indent="-514350">
              <a:buAutoNum type="arabicParenR"/>
            </a:pPr>
            <a:r>
              <a:rPr lang="es-AR" b="1" dirty="0" smtClean="0"/>
              <a:t>Anfiartrosis:</a:t>
            </a:r>
            <a:r>
              <a:rPr lang="es-AR" dirty="0" smtClean="0"/>
              <a:t> son articulaciones </a:t>
            </a:r>
            <a:r>
              <a:rPr lang="es-AR" dirty="0" err="1" smtClean="0"/>
              <a:t>semimóviles</a:t>
            </a:r>
            <a:r>
              <a:rPr lang="es-AR" dirty="0" smtClean="0"/>
              <a:t>, tienen poca movilidad, un ejemplo es las uniones de las vértebras que unen la columna vertebral.</a:t>
            </a:r>
          </a:p>
          <a:p>
            <a:pPr marL="514350" indent="-514350">
              <a:buAutoNum type="arabicParenR"/>
            </a:pPr>
            <a:r>
              <a:rPr lang="es-AR" b="1" dirty="0" smtClean="0"/>
              <a:t>Diartrosis: </a:t>
            </a:r>
            <a:r>
              <a:rPr lang="es-AR" dirty="0" smtClean="0"/>
              <a:t>son articulaciones donde existe el libre movimiento, ejemplo son las articulaciones del codo, rodilla, hombro, etc. Estas articulaciones tienen un LIQUIDO SINOVIAL que lubrica y facilita el movimiento.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18279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MUSCULAR:</a:t>
            </a: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7985" r="3071" b="13593"/>
          <a:stretch/>
        </p:blipFill>
        <p:spPr bwMode="auto">
          <a:xfrm rot="5400000">
            <a:off x="2100163" y="2084413"/>
            <a:ext cx="5225001" cy="3449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93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287</Words>
  <Application>Microsoft Office PowerPoint</Application>
  <PresentationFormat>Presentación en pantalla (4:3)</PresentationFormat>
  <Paragraphs>37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SISTEMA OSTEO-ARTRO-MUSCULAR</vt:lpstr>
      <vt:lpstr>FUNCION DEL SISTEMA ÓSEO:</vt:lpstr>
      <vt:lpstr>DESARROLLO DEL HUESO</vt:lpstr>
      <vt:lpstr>TIPOS DE HUESOS</vt:lpstr>
      <vt:lpstr>ESQUELETO</vt:lpstr>
      <vt:lpstr>TEJIDO ÓSEO</vt:lpstr>
      <vt:lpstr>SISTEMA ARTICULAR</vt:lpstr>
      <vt:lpstr>CLASIFICACION DE LAS ARTICULACIONES</vt:lpstr>
      <vt:lpstr>SISTEMA MUSCULAR:</vt:lpstr>
      <vt:lpstr>CLASIFICACIÓN DEL SISTEMA MUSCULAR:</vt:lpstr>
      <vt:lpstr>Músculos esqueléticos: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OSTEO-ARTRO-MUSCULAR</dc:title>
  <dc:creator>Usuario</dc:creator>
  <cp:lastModifiedBy>PC</cp:lastModifiedBy>
  <cp:revision>18</cp:revision>
  <dcterms:created xsi:type="dcterms:W3CDTF">2023-04-16T13:23:34Z</dcterms:created>
  <dcterms:modified xsi:type="dcterms:W3CDTF">2024-06-11T01:38:08Z</dcterms:modified>
</cp:coreProperties>
</file>