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524953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Relaciones de Poder y Legitimidad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6319599" y="4732853"/>
            <a:ext cx="74776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Este trabajo analiza las relaciones de poder y la legitimidad a través de ejemplos del cine, la música y el análisis de artículos periodísticos. El objetivo es comprender cómo se ejerce el poder, cómo se obtiene y pierde la legitimidad y las consecuencias de estas dinámicas.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33245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9" y="6340078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6315789"/>
            <a:ext cx="2266474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by Luca Riveros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72233"/>
            <a:ext cx="831901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Ejemplo 1: "El Padrino" (1972)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9220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Poder Mafioso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491389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Don Vito Corleone ejerce el poder a través de una red de influencia que controla la ciudad.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5024318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 posición como líder de la mafia le otorga un poder absoluto, pero también una responsabilidad.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743932" y="29220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Formas de Ejercicio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5743932" y="3491389"/>
            <a:ext cx="315634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Don Vito usa su poder para conceder favores, asegurar la lealtad y generar deuda moral.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743932" y="4691063"/>
            <a:ext cx="315634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Las relaciones se basan en el miedo, la lealtad y el respeto.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449872" y="292203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Legitimidad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9449872" y="3491389"/>
            <a:ext cx="315634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Don Vito no busca legitimidad en el sentido legal, sino en la aceptación de sus leyes y reglas.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449872" y="4691063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 poder se basa en la fuerza y el control, lo que genera un tipo de legitimidad basada en el miedo.</a:t>
            </a:r>
            <a:endParaRPr lang="en-US" sz="1750" dirty="0"/>
          </a:p>
        </p:txBody>
      </p:sp>
      <p:pic>
        <p:nvPicPr>
          <p:cNvPr id="1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5707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Ejemplo 2: "Fight the Power" de Public Enemy (1989)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440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09324" y="3523417"/>
            <a:ext cx="15728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4400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Poder Institucional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920490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canción "Fight the Power" denuncia la discriminación y la violencia policial en Estados Unidos.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4400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0" name="Text 8"/>
          <p:cNvSpPr/>
          <p:nvPr/>
        </p:nvSpPr>
        <p:spPr>
          <a:xfrm>
            <a:off x="7575233" y="3523417"/>
            <a:ext cx="202049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440073"/>
            <a:ext cx="31581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Instrumentos de Poder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920490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Las instituciones utilizan leyes, fuerzas del orden y medios de comunicación para ejercer el poder sobre la comunidad afroamericana.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3923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4" name="Text 12"/>
          <p:cNvSpPr/>
          <p:nvPr/>
        </p:nvSpPr>
        <p:spPr>
          <a:xfrm>
            <a:off x="2187535" y="5475684"/>
            <a:ext cx="20085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39234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Formas de Ejercicio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872758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 poder se ejerce a través de la discriminación, la brutalidad policial y la represión.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39234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  <a:ln/>
        </p:spPr>
      </p:sp>
      <p:sp>
        <p:nvSpPr>
          <p:cNvPr id="18" name="Text 16"/>
          <p:cNvSpPr/>
          <p:nvPr/>
        </p:nvSpPr>
        <p:spPr>
          <a:xfrm>
            <a:off x="7572256" y="5475684"/>
            <a:ext cx="20788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39234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Legitimidad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872758"/>
            <a:ext cx="444400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 poder institucional pierde legitimidad al recurrir a la violencia y a la discriminación.</a:t>
            </a:r>
            <a:endParaRPr lang="en-US" sz="1750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Ejemplo 3: "Juego de Tronos" (2011-2019)</a:t>
            </a:r>
            <a:endParaRPr lang="en-US" sz="43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3313986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Conquista y Legitimidad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6629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0"/>
              </a:lnSpc>
              <a:buNone/>
            </a:pPr>
            <a:r>
              <a:rPr lang="en-US" sz="174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Daenerys Targaryen conquista Meereen y establece un nuevo orden basado en la justicia y la libertad.</a:t>
            </a:r>
            <a:endParaRPr lang="en-US" sz="174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Poder y Carisma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3314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10"/>
              </a:lnSpc>
              <a:buNone/>
            </a:pPr>
            <a:r>
              <a:rPr lang="en-US" sz="174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 poder se basa en su ejército, sus dragones y su carisma.</a:t>
            </a:r>
            <a:endParaRPr lang="en-US" sz="174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4153138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Legitimidad y Reconocimiento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6629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10"/>
              </a:lnSpc>
              <a:buNone/>
            </a:pPr>
            <a:r>
              <a:rPr lang="en-US" sz="174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 legitimidad se basa en la percepción de justicia y la esperanza que genera en la población.</a:t>
            </a:r>
            <a:endParaRPr lang="en-US" sz="174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37630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Artículo 1: "El desafío de la legitimidad en la democracia moderna"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454003"/>
            <a:ext cx="4542115" cy="1924526"/>
          </a:xfrm>
          <a:prstGeom prst="roundRect">
            <a:avLst>
              <a:gd name="adj" fmla="val 6927"/>
            </a:avLst>
          </a:prstGeom>
          <a:solidFill>
            <a:srgbClr val="EFE7D6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3676174"/>
            <a:ext cx="35182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Erosión de la Legitimidad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4156591"/>
            <a:ext cx="4097774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desconfianza en las instituciones democráticas se debe a la percepción de corrupción y falta de transparencia.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454003"/>
            <a:ext cx="4542115" cy="1924526"/>
          </a:xfrm>
          <a:prstGeom prst="roundRect">
            <a:avLst>
              <a:gd name="adj" fmla="val 6927"/>
            </a:avLst>
          </a:prstGeom>
          <a:solidFill>
            <a:srgbClr val="EFE7D6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3676174"/>
            <a:ext cx="34710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Legitimidad Democrática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4156591"/>
            <a:ext cx="4097774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legitimidad se basa en el consentimiento ciudadano y la percepción de justicia.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600700"/>
            <a:ext cx="9306401" cy="1591270"/>
          </a:xfrm>
          <a:prstGeom prst="roundRect">
            <a:avLst>
              <a:gd name="adj" fmla="val 8378"/>
            </a:avLst>
          </a:prstGeom>
          <a:solidFill>
            <a:srgbClr val="EFE7D6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70" y="5822871"/>
            <a:ext cx="356901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Impacto en la Democracia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6303288"/>
            <a:ext cx="8862060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erosión de la legitimidad amenaza la estabilidad y la eficacia de los sistemas democráticos.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6834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Artículo 2: "Autoritarismo y democracia: una tensión permanente"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801427"/>
            <a:ext cx="10554414" cy="614958"/>
          </a:xfrm>
          <a:prstGeom prst="rect">
            <a:avLst/>
          </a:prstGeom>
          <a:solidFill>
            <a:srgbClr val="EFE7D6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942278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Autoritarismo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3942278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Democracia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455723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Control y Coerción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455723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Elecciones y Participación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37993" y="5031343"/>
            <a:ext cx="10554414" cy="614958"/>
          </a:xfrm>
          <a:prstGeom prst="rect">
            <a:avLst/>
          </a:prstGeom>
          <a:solidFill>
            <a:srgbClr val="EFE7D6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5172194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Limitación de Libertades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5172194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Libertad de Expresión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260163" y="578715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Falta de Transparencia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78715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Rendición de Cuentas</a:t>
            </a:r>
            <a:endParaRPr lang="en-US" sz="1750" dirty="0"/>
          </a:p>
        </p:txBody>
      </p:sp>
      <p:pic>
        <p:nvPicPr>
          <p:cNvPr id="15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55552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Artículo 3: "La legitimidad de las instituciones internacionales en cuestión"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4083010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606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Representación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41025"/>
            <a:ext cx="329588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falta de representatividad en las instituciones internacionales genera una percepción de falta de legitimidad.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4083010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606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Eficacia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41025"/>
            <a:ext cx="329600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ineficacia en la gestión de crisis y conflictos internacionales erosiona la confianza en estas instituciones.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083010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6060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Justicia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41025"/>
            <a:ext cx="329600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 percepción de que las instituciones internacionales no actúan con justicia y equidad afecta su legitimidad.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6784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Conclusión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795474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Las relaciones de poder y la legitimidad son conceptos complejos que se interrelacionan constantemente. La legitimidad es esencial para el funcionamiento de cualquier sistema de poder. La erosión de la legitimidad puede conducir a la inestabilidad, la violencia y la disolución del orden social.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2024-06-17T23:08:46Z</dcterms:created>
  <dcterms:modified xsi:type="dcterms:W3CDTF">2024-06-17T23:08:46Z</dcterms:modified>
</cp:coreProperties>
</file>