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 /><Relationship Id="rId3" Type="http://schemas.openxmlformats.org/officeDocument/2006/relationships/slide" Target="slides/slide2.xml" /><Relationship Id="rId7" Type="http://schemas.openxmlformats.org/officeDocument/2006/relationships/slide" Target="slides/slide6.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tableStyles" Target="tableStyles.xml" /><Relationship Id="rId5" Type="http://schemas.openxmlformats.org/officeDocument/2006/relationships/slide" Target="slides/slide4.xml" /><Relationship Id="rId10"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viewProps" Target="view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6/18/2024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6/18/2024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6/18/2024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6/18/2024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6/18/2024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6/18/2024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6/18/2024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6/18/2024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2A54C80-263E-416B-A8E0-580EDEADCBDC}" type="datetimeFigureOut">
              <a:rPr lang="en-US" dirty="0"/>
              <a:t>6/18/2024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6/18/2024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theme" Target="../theme/theme1.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6/18/2024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AR" dirty="0"/>
              <a:t>Evolución integratigradora</a:t>
            </a:r>
          </a:p>
        </p:txBody>
      </p:sp>
      <p:sp>
        <p:nvSpPr>
          <p:cNvPr id="3" name="Subtítulo 2"/>
          <p:cNvSpPr>
            <a:spLocks noGrp="1"/>
          </p:cNvSpPr>
          <p:nvPr>
            <p:ph type="subTitle" idx="1"/>
          </p:nvPr>
        </p:nvSpPr>
        <p:spPr/>
        <p:txBody>
          <a:bodyPr/>
          <a:lstStyle/>
          <a:p>
            <a:r>
              <a:rPr lang="es-AR" dirty="0"/>
              <a:t>Leandro Rodríguez </a:t>
            </a:r>
          </a:p>
          <a:p>
            <a:r>
              <a:rPr lang="es-AR" dirty="0"/>
              <a:t>Bautista </a:t>
            </a:r>
            <a:r>
              <a:rPr lang="es-AR" dirty="0" err="1"/>
              <a:t>jofre</a:t>
            </a:r>
            <a:endParaRPr lang="es-AR" dirty="0"/>
          </a:p>
        </p:txBody>
      </p:sp>
    </p:spTree>
    <p:extLst>
      <p:ext uri="{BB962C8B-B14F-4D97-AF65-F5344CB8AC3E}">
        <p14:creationId xmlns:p14="http://schemas.microsoft.com/office/powerpoint/2010/main" val="4217260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1 por que es un sistema ?</a:t>
            </a:r>
          </a:p>
        </p:txBody>
      </p:sp>
      <p:sp>
        <p:nvSpPr>
          <p:cNvPr id="3" name="Marcador de contenido 2"/>
          <p:cNvSpPr>
            <a:spLocks noGrp="1"/>
          </p:cNvSpPr>
          <p:nvPr>
            <p:ph idx="1"/>
          </p:nvPr>
        </p:nvSpPr>
        <p:spPr/>
        <p:txBody>
          <a:bodyPr/>
          <a:lstStyle/>
          <a:p>
            <a:r>
              <a:rPr lang="es-AR" dirty="0"/>
              <a:t>yo elegí el lavarropas automático</a:t>
            </a:r>
          </a:p>
          <a:p>
            <a:r>
              <a:rPr lang="es-AR" dirty="0"/>
              <a:t> un lavarropas automático es un sistema porque está formado por múltiples componentes que interactúan entre sí para transformar insumos (ropa sucia, agua, detergente) en un producto final (ropa limpia) mediante un proceso controlado y con un objetivo específico.</a:t>
            </a:r>
          </a:p>
        </p:txBody>
      </p:sp>
    </p:spTree>
    <p:extLst>
      <p:ext uri="{BB962C8B-B14F-4D97-AF65-F5344CB8AC3E}">
        <p14:creationId xmlns:p14="http://schemas.microsoft.com/office/powerpoint/2010/main" val="177212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2 elementos de entrada y de salida</a:t>
            </a:r>
          </a:p>
        </p:txBody>
      </p:sp>
      <p:sp>
        <p:nvSpPr>
          <p:cNvPr id="3" name="Marcador de contenido 2"/>
          <p:cNvSpPr>
            <a:spLocks noGrp="1"/>
          </p:cNvSpPr>
          <p:nvPr>
            <p:ph idx="1"/>
          </p:nvPr>
        </p:nvSpPr>
        <p:spPr/>
        <p:txBody>
          <a:bodyPr/>
          <a:lstStyle/>
          <a:p>
            <a:r>
              <a:rPr lang="es-AR" dirty="0"/>
              <a:t>Elementos de entrada                               elementos de salida </a:t>
            </a:r>
          </a:p>
          <a:p>
            <a:r>
              <a:rPr lang="es-AR" dirty="0"/>
              <a:t>-ropa sucia                                                - ropa limpia y parcialmente seca</a:t>
            </a:r>
          </a:p>
          <a:p>
            <a:r>
              <a:rPr lang="es-AR" dirty="0"/>
              <a:t>-agua                                                        - agua sucia(después de ser usada </a:t>
            </a:r>
          </a:p>
          <a:p>
            <a:r>
              <a:rPr lang="es-AR" dirty="0"/>
              <a:t>-detergente                                                  en el lavado y enjuague es </a:t>
            </a:r>
          </a:p>
          <a:p>
            <a:r>
              <a:rPr lang="es-AR" dirty="0"/>
              <a:t>-energía eléctrica                                          desechada por el desagüe)</a:t>
            </a:r>
          </a:p>
        </p:txBody>
      </p:sp>
    </p:spTree>
    <p:extLst>
      <p:ext uri="{BB962C8B-B14F-4D97-AF65-F5344CB8AC3E}">
        <p14:creationId xmlns:p14="http://schemas.microsoft.com/office/powerpoint/2010/main" val="1903922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3 Diagrama de bloque </a:t>
            </a:r>
          </a:p>
        </p:txBody>
      </p:sp>
      <p:sp>
        <p:nvSpPr>
          <p:cNvPr id="3" name="Marcador de contenido 2"/>
          <p:cNvSpPr>
            <a:spLocks noGrp="1"/>
          </p:cNvSpPr>
          <p:nvPr>
            <p:ph idx="1"/>
          </p:nvPr>
        </p:nvSpPr>
        <p:spPr>
          <a:xfrm>
            <a:off x="507516" y="1930400"/>
            <a:ext cx="9211249" cy="4770846"/>
          </a:xfrm>
        </p:spPr>
        <p:txBody>
          <a:bodyPr/>
          <a:lstStyle/>
          <a:p>
            <a:pPr marL="0" indent="0">
              <a:buNone/>
            </a:pPr>
            <a:r>
              <a:rPr lang="es-AR" dirty="0"/>
              <a:t>            </a:t>
            </a:r>
          </a:p>
        </p:txBody>
      </p:sp>
      <p:cxnSp>
        <p:nvCxnSpPr>
          <p:cNvPr id="21" name="Conector recto 20"/>
          <p:cNvCxnSpPr/>
          <p:nvPr/>
        </p:nvCxnSpPr>
        <p:spPr>
          <a:xfrm>
            <a:off x="3605348" y="5645193"/>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30" name="AutoShape 2" descr="blob:https://web.whatsapp.com/6b894f65-92e8-4081-9032-524abc7d4478"/>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sp>
        <p:nvSpPr>
          <p:cNvPr id="34" name="AutoShape 8" descr="blob:https://web.whatsapp.com/2e2af8ac-2149-4c51-b9a1-c4f2a5b0432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pic>
        <p:nvPicPr>
          <p:cNvPr id="35" name="Imagen 34"/>
          <p:cNvPicPr>
            <a:picLocks noChangeAspect="1"/>
          </p:cNvPicPr>
          <p:nvPr/>
        </p:nvPicPr>
        <p:blipFill>
          <a:blip r:embed="rId2"/>
          <a:stretch>
            <a:fillRect/>
          </a:stretch>
        </p:blipFill>
        <p:spPr>
          <a:xfrm>
            <a:off x="1" y="1269999"/>
            <a:ext cx="9601200" cy="5183051"/>
          </a:xfrm>
          <a:prstGeom prst="rect">
            <a:avLst/>
          </a:prstGeom>
        </p:spPr>
      </p:pic>
    </p:spTree>
    <p:extLst>
      <p:ext uri="{BB962C8B-B14F-4D97-AF65-F5344CB8AC3E}">
        <p14:creationId xmlns:p14="http://schemas.microsoft.com/office/powerpoint/2010/main" val="1336427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7C8FD-3F4D-59E2-DAB9-C9C74B683895}"/>
              </a:ext>
            </a:extLst>
          </p:cNvPr>
          <p:cNvSpPr>
            <a:spLocks noGrp="1"/>
          </p:cNvSpPr>
          <p:nvPr>
            <p:ph type="title"/>
          </p:nvPr>
        </p:nvSpPr>
        <p:spPr/>
        <p:txBody>
          <a:bodyPr/>
          <a:lstStyle/>
          <a:p>
            <a:r>
              <a:rPr lang="es-US" dirty="0"/>
              <a:t>4-Sistema manual y automático dentro de un </a:t>
            </a:r>
            <a:r>
              <a:rPr lang="es-US" dirty="0" err="1"/>
              <a:t>lavaropa</a:t>
            </a:r>
            <a:r>
              <a:rPr lang="es-US" dirty="0"/>
              <a:t> automático </a:t>
            </a:r>
            <a:endParaRPr lang="es-ES" dirty="0"/>
          </a:p>
        </p:txBody>
      </p:sp>
      <p:sp>
        <p:nvSpPr>
          <p:cNvPr id="3" name="Marcador de contenido 2">
            <a:extLst>
              <a:ext uri="{FF2B5EF4-FFF2-40B4-BE49-F238E27FC236}">
                <a16:creationId xmlns:a16="http://schemas.microsoft.com/office/drawing/2014/main" id="{4C3140EE-BEB3-E1D7-4FA5-2E926EEEEEE8}"/>
              </a:ext>
            </a:extLst>
          </p:cNvPr>
          <p:cNvSpPr>
            <a:spLocks noGrp="1"/>
          </p:cNvSpPr>
          <p:nvPr>
            <p:ph idx="1"/>
          </p:nvPr>
        </p:nvSpPr>
        <p:spPr/>
        <p:txBody>
          <a:bodyPr/>
          <a:lstStyle/>
          <a:p>
            <a:r>
              <a:rPr lang="es-US" dirty="0"/>
              <a:t>Manual: Botones del panel frontal (para seleccionar la temperatura, el enjuague, </a:t>
            </a:r>
            <a:r>
              <a:rPr lang="es-US" dirty="0" err="1"/>
              <a:t>etc</a:t>
            </a:r>
            <a:r>
              <a:rPr lang="es-US" dirty="0"/>
              <a:t>)</a:t>
            </a:r>
          </a:p>
          <a:p>
            <a:r>
              <a:rPr lang="es-US" dirty="0"/>
              <a:t>Automático: Sensor de carga de ropa (para mide el pedo según si es ligero o pesado para saber la cantidad de tiempo, agua, </a:t>
            </a:r>
            <a:r>
              <a:rPr lang="es-US" dirty="0" err="1"/>
              <a:t>etc</a:t>
            </a:r>
            <a:r>
              <a:rPr lang="es-US" dirty="0"/>
              <a:t>)</a:t>
            </a:r>
            <a:endParaRPr lang="es-ES" dirty="0"/>
          </a:p>
        </p:txBody>
      </p:sp>
    </p:spTree>
    <p:extLst>
      <p:ext uri="{BB962C8B-B14F-4D97-AF65-F5344CB8AC3E}">
        <p14:creationId xmlns:p14="http://schemas.microsoft.com/office/powerpoint/2010/main" val="1080951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8B13F9-2561-A7F1-68B3-BACC02264408}"/>
              </a:ext>
            </a:extLst>
          </p:cNvPr>
          <p:cNvSpPr>
            <a:spLocks noGrp="1"/>
          </p:cNvSpPr>
          <p:nvPr>
            <p:ph type="title"/>
          </p:nvPr>
        </p:nvSpPr>
        <p:spPr/>
        <p:txBody>
          <a:bodyPr/>
          <a:lstStyle/>
          <a:p>
            <a:r>
              <a:rPr lang="es-US" dirty="0"/>
              <a:t>5-Sistema automático bucle cerrado o abierto </a:t>
            </a:r>
            <a:endParaRPr lang="es-ES" dirty="0"/>
          </a:p>
        </p:txBody>
      </p:sp>
      <p:sp>
        <p:nvSpPr>
          <p:cNvPr id="3" name="Marcador de contenido 2">
            <a:extLst>
              <a:ext uri="{FF2B5EF4-FFF2-40B4-BE49-F238E27FC236}">
                <a16:creationId xmlns:a16="http://schemas.microsoft.com/office/drawing/2014/main" id="{4F332428-9252-E206-3BF8-057024553EFD}"/>
              </a:ext>
            </a:extLst>
          </p:cNvPr>
          <p:cNvSpPr>
            <a:spLocks noGrp="1"/>
          </p:cNvSpPr>
          <p:nvPr>
            <p:ph idx="1"/>
          </p:nvPr>
        </p:nvSpPr>
        <p:spPr/>
        <p:txBody>
          <a:bodyPr/>
          <a:lstStyle/>
          <a:p>
            <a:r>
              <a:rPr lang="es-US" dirty="0"/>
              <a:t>El sensor de carga tiene un bucle cerrado, debido a la manera en que se utiliza la retroalimentación para ajustar continuamente el proceso del lavado.</a:t>
            </a:r>
            <a:endParaRPr lang="es-ES" dirty="0"/>
          </a:p>
        </p:txBody>
      </p:sp>
    </p:spTree>
    <p:extLst>
      <p:ext uri="{BB962C8B-B14F-4D97-AF65-F5344CB8AC3E}">
        <p14:creationId xmlns:p14="http://schemas.microsoft.com/office/powerpoint/2010/main" val="939660799"/>
      </p:ext>
    </p:extLst>
  </p:cSld>
  <p:clrMapOvr>
    <a:masterClrMapping/>
  </p:clrMapOvr>
</p:sld>
</file>

<file path=ppt/theme/theme1.xml><?xml version="1.0" encoding="utf-8"?>
<a:theme xmlns:a="http://schemas.openxmlformats.org/drawingml/2006/main" name="Faceta">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95</TotalTime>
  <Words>115</Words>
  <Application>Microsoft Office PowerPoint</Application>
  <PresentationFormat>Panorámica</PresentationFormat>
  <Paragraphs>14</Paragraphs>
  <Slides>6</Slides>
  <Notes>0</Notes>
  <HiddenSlides>0</HiddenSlides>
  <MMClips>0</MMClips>
  <ScaleCrop>false</ScaleCrop>
  <HeadingPairs>
    <vt:vector size="4" baseType="variant">
      <vt:variant>
        <vt:lpstr>Tema</vt:lpstr>
      </vt:variant>
      <vt:variant>
        <vt:i4>1</vt:i4>
      </vt:variant>
      <vt:variant>
        <vt:lpstr>Títulos de diapositiva</vt:lpstr>
      </vt:variant>
      <vt:variant>
        <vt:i4>6</vt:i4>
      </vt:variant>
    </vt:vector>
  </HeadingPairs>
  <TitlesOfParts>
    <vt:vector size="7" baseType="lpstr">
      <vt:lpstr>Faceta</vt:lpstr>
      <vt:lpstr>Evolución integratigradora</vt:lpstr>
      <vt:lpstr>1 por que es un sistema ?</vt:lpstr>
      <vt:lpstr>2 elementos de entrada y de salida</vt:lpstr>
      <vt:lpstr>3 Diagrama de bloque </vt:lpstr>
      <vt:lpstr>4-Sistema manual y automático dentro de un lavaropa automático </vt:lpstr>
      <vt:lpstr>5-Sistema automático bucle cerrado o abierto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Evalucion integratigradora</dc:title>
  <dc:creator>Cuenta Microsoft</dc:creator>
  <cp:lastModifiedBy>bau pro</cp:lastModifiedBy>
  <cp:revision>7</cp:revision>
  <dcterms:created xsi:type="dcterms:W3CDTF">2024-06-17T16:03:54Z</dcterms:created>
  <dcterms:modified xsi:type="dcterms:W3CDTF">2024-06-18T20:38:18Z</dcterms:modified>
</cp:coreProperties>
</file>