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44" d="100"/>
          <a:sy n="44" d="100"/>
        </p:scale>
        <p:origin x="4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hape 84"/>
          <p:cNvPicPr preferRelativeResize="0"/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11278" y="0"/>
            <a:ext cx="1218072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lang="en-US" sz="7200" b="0" i="0" u="none" strike="noStrike" cap="none" baseline="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25000"/>
              <a:buNone/>
            </a:pPr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36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447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09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309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403860" y="2040695"/>
            <a:chExt cx="914400" cy="1083505"/>
          </a:xfrm>
        </p:grpSpPr>
        <p:sp>
          <p:nvSpPr>
            <p:cNvPr id="6" name="Rectangle 5"/>
            <p:cNvSpPr/>
            <p:nvPr userDrawn="1"/>
          </p:nvSpPr>
          <p:spPr>
            <a:xfrm>
              <a:off x="403860" y="2110740"/>
              <a:ext cx="914400" cy="914400"/>
            </a:xfrm>
            <a:prstGeom prst="rect">
              <a:avLst/>
            </a:prstGeom>
            <a:solidFill>
              <a:srgbClr val="1D59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403860" y="2040695"/>
              <a:ext cx="914400" cy="99060"/>
            </a:xfrm>
            <a:prstGeom prst="rect">
              <a:avLst/>
            </a:prstGeom>
            <a:solidFill>
              <a:srgbClr val="F5A1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03860" y="3025140"/>
              <a:ext cx="914400" cy="99060"/>
            </a:xfrm>
            <a:prstGeom prst="rect">
              <a:avLst/>
            </a:prstGeom>
            <a:solidFill>
              <a:srgbClr val="F5A1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8550"/>
            <a:ext cx="10515600" cy="123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300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392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644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69308"/>
            <a:ext cx="5181600" cy="4769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69308"/>
            <a:ext cx="5181600" cy="4769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056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5421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6705"/>
            <a:ext cx="5157787" cy="4627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62432"/>
            <a:ext cx="5157787" cy="4207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6705"/>
            <a:ext cx="5183188" cy="4627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62432"/>
            <a:ext cx="5183188" cy="4207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151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14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15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848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44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"/>
            <a:ext cx="12194328" cy="1447800"/>
            <a:chOff x="0" y="-1898"/>
            <a:chExt cx="12194328" cy="1608425"/>
          </a:xfrm>
        </p:grpSpPr>
        <p:sp>
          <p:nvSpPr>
            <p:cNvPr id="8" name="Shape 131"/>
            <p:cNvSpPr/>
            <p:nvPr userDrawn="1"/>
          </p:nvSpPr>
          <p:spPr>
            <a:xfrm>
              <a:off x="0" y="-1898"/>
              <a:ext cx="12192000" cy="1495650"/>
            </a:xfrm>
            <a:prstGeom prst="rect">
              <a:avLst/>
            </a:prstGeom>
            <a:solidFill>
              <a:srgbClr val="1D599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ct val="0"/>
                </a:spcBef>
                <a:buSzPct val="25000"/>
                <a:buNone/>
              </a:pPr>
              <a:r>
                <a:rPr lang="en-US" sz="1800" b="0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</a:p>
          </p:txBody>
        </p:sp>
        <p:sp>
          <p:nvSpPr>
            <p:cNvPr id="9" name="Shape 135"/>
            <p:cNvSpPr/>
            <p:nvPr userDrawn="1"/>
          </p:nvSpPr>
          <p:spPr>
            <a:xfrm>
              <a:off x="2328" y="1393803"/>
              <a:ext cx="12192000" cy="212724"/>
            </a:xfrm>
            <a:prstGeom prst="rect">
              <a:avLst/>
            </a:prstGeom>
            <a:solidFill>
              <a:srgbClr val="F5A10F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ct val="0"/>
                </a:spcBef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7120"/>
            <a:ext cx="10515600" cy="123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35722"/>
            <a:ext cx="10515600" cy="4825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38CE7-3C27-4225-9194-9B27B74ACB3B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EF853-8C0C-4258-AABE-042B01E2ACC4}" type="slidenum">
              <a:rPr lang="en-US" smtClean="0"/>
              <a:t>‹Nº›</a:t>
            </a:fld>
            <a:endParaRPr lang="en-US"/>
          </a:p>
        </p:txBody>
      </p:sp>
      <p:pic>
        <p:nvPicPr>
          <p:cNvPr id="11" name="Shape 236"/>
          <p:cNvPicPr preferRelativeResize="0"/>
          <p:nvPr/>
        </p:nvPicPr>
        <p:blipFill>
          <a:blip r:embed="rId15">
            <a:alphaModFix/>
          </a:blip>
          <a:srcRect/>
          <a:stretch>
            <a:fillRect/>
          </a:stretch>
        </p:blipFill>
        <p:spPr>
          <a:xfrm>
            <a:off x="58253" y="6465580"/>
            <a:ext cx="2116934" cy="3620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824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2" r:id="rId13"/>
  </p:sldLayoutIdLst>
  <p:transition/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5400" b="0" i="0" u="none" strike="noStrike" kern="1200" cap="none" baseline="0">
          <a:solidFill>
            <a:schemeClr val="lt1"/>
          </a:solidFill>
          <a:latin typeface="Arial"/>
          <a:ea typeface="+mj-ea"/>
          <a:cs typeface="Arial"/>
          <a:sym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La bienvenida de Ticiano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96000" y="5679235"/>
            <a:ext cx="5861934" cy="1002476"/>
          </a:xfrm>
          <a:prstGeom prst="rect">
            <a:avLst/>
          </a:prstGeom>
          <a:effectLst>
            <a:glow>
              <a:schemeClr val="tx1">
                <a:alpha val="20000"/>
              </a:schemeClr>
            </a:glow>
            <a:outerShdw blurRad="381000" dist="266700" dir="5400000" algn="ctr" rotWithShape="0">
              <a:schemeClr val="bg1">
                <a:alpha val="55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175331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0" y="1535722"/>
            <a:ext cx="5486400" cy="4825245"/>
          </a:xfrm>
        </p:spPr>
        <p:txBody>
          <a:bodyPr/>
          <a:lstStyle/>
          <a:p>
            <a:r>
              <a:t>Add Text Here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536192"/>
            <a:ext cx="5340096" cy="4828032"/>
          </a:xfrm>
          <a:prstGeom prst="rect">
            <a:avLst/>
          </a:prstGeom>
          <a:ln>
            <a:solidFill>
              <a:srgbClr val="FFFF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0" y="1535722"/>
            <a:ext cx="5486400" cy="4825245"/>
          </a:xfrm>
        </p:spPr>
        <p:txBody>
          <a:bodyPr/>
          <a:lstStyle/>
          <a:p>
            <a:r>
              <a:t>Add Text Here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536192"/>
            <a:ext cx="5340096" cy="4828032"/>
          </a:xfrm>
          <a:prstGeom prst="rect">
            <a:avLst/>
          </a:prstGeom>
          <a:ln>
            <a:solidFill>
              <a:srgbClr val="FFFF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0" y="1535722"/>
            <a:ext cx="5486400" cy="4825245"/>
          </a:xfrm>
        </p:spPr>
        <p:txBody>
          <a:bodyPr/>
          <a:lstStyle/>
          <a:p>
            <a:r>
              <a:t>Add Text Here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1536192"/>
            <a:ext cx="5340096" cy="4828032"/>
          </a:xfrm>
          <a:prstGeom prst="rect">
            <a:avLst/>
          </a:prstGeom>
          <a:ln>
            <a:solidFill>
              <a:srgbClr val="FFFFFF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6.0.29"/>
  <p:tag name="AS_OS" val="Microsoft Windows NT 10.0.20348.0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SBT-Powerpoint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Arab" typeface="Times New Roman"/>
        <a:font script="Hans" typeface="宋体"/>
        <a:font script="Mlym" typeface="Kartika"/>
        <a:font script="Knda" typeface="Tunga"/>
        <a:font script="Uigh" typeface="Microsoft Uighur"/>
        <a:font script="Jpan" typeface="ＭＳ Ｐゴシック"/>
        <a:font script="Mong" typeface="Mongolian Baiti"/>
        <a:font script="Hant" typeface="新細明體"/>
        <a:font script="Thaa" typeface="MV Boli"/>
        <a:font script="Sinh" typeface="Iskoola Pota"/>
        <a:font script="Guru" typeface="Raavi"/>
        <a:font script="Cher" typeface="Plantagenet Cherokee"/>
        <a:font script="Khmr" typeface="MoolBoran"/>
        <a:font script="Thai" typeface="Angsana New"/>
        <a:font script="Ethi" typeface="Nyala"/>
        <a:font script="Gujr" typeface="Shruti"/>
        <a:font script="Taml" typeface="Latha"/>
        <a:font script="Beng" typeface="Vrinda"/>
        <a:font script="Telu" typeface="Gautami"/>
        <a:font script="Viet" typeface="Times New Roman"/>
        <a:font script="Cans" typeface="Euphemia"/>
        <a:font script="Orya" typeface="Kalinga"/>
        <a:font script="Tibt" typeface="Microsoft Himalaya"/>
        <a:font script="Deva" typeface="Mangal"/>
        <a:font script="Syrc" typeface="Estrangelo Edessa"/>
        <a:font script="Hebr" typeface="Times New Roman"/>
        <a:font script="Hang" typeface="맑은 고딕"/>
        <a:font script="Yiii" typeface="Microsoft Yi Baiti"/>
        <a:font script="Laoo" typeface="DokChampa"/>
        <a:font script="Geor" typeface="Sylfaen"/>
      </a:majorFont>
      <a:minorFont>
        <a:latin typeface="Calibri" panose="020F0502020204030204"/>
        <a:ea typeface=""/>
        <a:cs typeface=""/>
        <a:font script="Arab" typeface="Arial"/>
        <a:font script="Hans" typeface="宋体"/>
        <a:font script="Mlym" typeface="Kartika"/>
        <a:font script="Knda" typeface="Tunga"/>
        <a:font script="Uigh" typeface="Microsoft Uighur"/>
        <a:font script="Jpan" typeface="ＭＳ Ｐゴシック"/>
        <a:font script="Mong" typeface="Mongolian Baiti"/>
        <a:font script="Hant" typeface="新細明體"/>
        <a:font script="Thaa" typeface="MV Boli"/>
        <a:font script="Sinh" typeface="Iskoola Pota"/>
        <a:font script="Guru" typeface="Raavi"/>
        <a:font script="Cher" typeface="Plantagenet Cherokee"/>
        <a:font script="Khmr" typeface="DaunPenh"/>
        <a:font script="Thai" typeface="Cordia New"/>
        <a:font script="Ethi" typeface="Nyala"/>
        <a:font script="Gujr" typeface="Shruti"/>
        <a:font script="Taml" typeface="Latha"/>
        <a:font script="Beng" typeface="Vrinda"/>
        <a:font script="Telu" typeface="Gautami"/>
        <a:font script="Viet" typeface="Arial"/>
        <a:font script="Cans" typeface="Euphemia"/>
        <a:font script="Orya" typeface="Kalinga"/>
        <a:font script="Tibt" typeface="Microsoft Himalaya"/>
        <a:font script="Deva" typeface="Mangal"/>
        <a:font script="Syrc" typeface="Estrangelo Edessa"/>
        <a:font script="Hebr" typeface="Arial"/>
        <a:font script="Hang" typeface="맑은 고딕"/>
        <a:font script="Yiii" typeface="Microsoft Yi Baiti"/>
        <a:font script="Laoo" typeface="DokChampa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SBT-Powerpoint-Template</Template>
  <TotalTime>25</TotalTime>
  <Words>22</Words>
  <Application>Microsoft Office PowerPoint</Application>
  <PresentationFormat>Panorámica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SBT-Powerpoint-Template</vt:lpstr>
      <vt:lpstr>La bienvenida de Ticiano</vt:lpstr>
      <vt:lpstr>Add Title Here</vt:lpstr>
      <vt:lpstr>Add Title Here</vt:lpstr>
      <vt:lpstr>Add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Ayer</dc:creator>
  <cp:lastModifiedBy>pc</cp:lastModifiedBy>
  <cp:revision>4</cp:revision>
  <dcterms:created xsi:type="dcterms:W3CDTF">2015-03-05T15:09:26Z</dcterms:created>
  <dcterms:modified xsi:type="dcterms:W3CDTF">2024-06-26T21:00:41Z</dcterms:modified>
</cp:coreProperties>
</file>