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7315200" cy="96012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221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18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99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577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74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854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7072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23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40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841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680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739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34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448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352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898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E7A4-2CFF-458B-A817-19DAF447E0C0}" type="datetimeFigureOut">
              <a:rPr lang="es-AR" smtClean="0"/>
              <a:t>1/7/2024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7D20B9-93B1-40A4-9AF8-43E8A925CC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196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26" y="1549873"/>
            <a:ext cx="4121604" cy="5308126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360715" y="134730"/>
            <a:ext cx="11567886" cy="2830285"/>
          </a:xfrm>
        </p:spPr>
        <p:txBody>
          <a:bodyPr>
            <a:noAutofit/>
          </a:bodyPr>
          <a:lstStyle/>
          <a:p>
            <a:r>
              <a:rPr lang="es-A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FUNDACIÓN DE SAN JUAN</a:t>
            </a:r>
            <a:endParaRPr lang="es-AR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ARLING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4345" y="3454333"/>
            <a:ext cx="10117416" cy="1851650"/>
          </a:xfrm>
        </p:spPr>
        <p:txBody>
          <a:bodyPr>
            <a:noAutofit/>
          </a:bodyPr>
          <a:lstStyle/>
          <a:p>
            <a:pPr algn="ctr"/>
            <a:r>
              <a:rPr lang="es-AR" sz="6000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TRABAJAMOS CON TAPITAS!!!</a:t>
            </a:r>
          </a:p>
          <a:p>
            <a:pPr algn="ctr"/>
            <a:r>
              <a:rPr lang="es-AR" sz="6000" dirty="0" smtClean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rPr>
              <a:t>4°C°</a:t>
            </a:r>
            <a:endParaRPr lang="es-AR" sz="6000" dirty="0">
              <a:solidFill>
                <a:schemeClr val="accent6">
                  <a:lumMod val="75000"/>
                </a:schemeClr>
              </a:solidFill>
              <a:latin typeface="AR DARLING" panose="02000000000000000000" pitchFamily="2" charset="0"/>
            </a:endParaRPr>
          </a:p>
        </p:txBody>
      </p:sp>
      <p:pic>
        <p:nvPicPr>
          <p:cNvPr id="1028" name="Picture 4" descr="Ola hola GIF - Buscar e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5" y="0"/>
            <a:ext cx="1558925" cy="19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00"/>
            <a:ext cx="6107510" cy="343547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65" y="3017043"/>
            <a:ext cx="5812369" cy="326945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2050" name="Picture 2" descr="3 originales y hermosas maneras de reciclar las tapitas de gaseos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99954" y="361536"/>
            <a:ext cx="2511425" cy="141267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fs animados de caritas felices | Emoticones animados para whatsapp,  Emoticones caritas, Emoticonos animado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62" y="4390748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41" r="5885" b="22407"/>
          <a:stretch/>
        </p:blipFill>
        <p:spPr>
          <a:xfrm>
            <a:off x="8321391" y="1109317"/>
            <a:ext cx="3630613" cy="492760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3149" r="6432" b="-1"/>
          <a:stretch/>
        </p:blipFill>
        <p:spPr>
          <a:xfrm>
            <a:off x="190500" y="870839"/>
            <a:ext cx="3911600" cy="516607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074" name="Picture 2" descr="Después de saber esto nunca más volverás a tirar tus tapas de plástico on  Make a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52" y="4749800"/>
            <a:ext cx="851437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ree Children Dancing and Jumping in the Ai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603">
            <a:off x="3394289" y="1489902"/>
            <a:ext cx="4908064" cy="22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chas Gracias Cheerful Minions GIF | GIFDB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22400"/>
            <a:ext cx="1047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10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 DARLING</vt:lpstr>
      <vt:lpstr>Arial</vt:lpstr>
      <vt:lpstr>Trebuchet MS</vt:lpstr>
      <vt:lpstr>Wingdings 3</vt:lpstr>
      <vt:lpstr>Faceta</vt:lpstr>
      <vt:lpstr>FUNDACIÓN DE SAN JUAN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FUNDACIÓN DE SAN JUAN</dc:title>
  <dc:creator>gema garcia</dc:creator>
  <cp:lastModifiedBy>gema garcia</cp:lastModifiedBy>
  <cp:revision>7</cp:revision>
  <cp:lastPrinted>2024-07-01T18:39:54Z</cp:lastPrinted>
  <dcterms:created xsi:type="dcterms:W3CDTF">2024-07-01T18:07:37Z</dcterms:created>
  <dcterms:modified xsi:type="dcterms:W3CDTF">2024-07-01T19:13:32Z</dcterms:modified>
</cp:coreProperties>
</file>