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3" y="1549874"/>
            <a:ext cx="4121604" cy="5308126"/>
          </a:xfrm>
          <a:prstGeom prst="rect">
            <a:avLst/>
          </a:prstGeom>
          <a:effectLst/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1333820" y="457459"/>
            <a:ext cx="11567886" cy="2830285"/>
          </a:xfrm>
        </p:spPr>
        <p:txBody>
          <a:bodyPr>
            <a:noAutofit/>
          </a:bodyPr>
          <a:lstStyle/>
          <a:p>
            <a:r>
              <a:rPr lang="es-AR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FUNDACIÓN DE SAN JUAN</a:t>
            </a:r>
            <a:endParaRPr lang="es-AR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38066" y="328774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5400" dirty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TRABAJAMOS CON TAPITAS!!!</a:t>
            </a:r>
          </a:p>
          <a:p>
            <a:pPr algn="ctr"/>
            <a:r>
              <a:rPr lang="es-AR" sz="54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4°D°</a:t>
            </a:r>
            <a:endParaRPr lang="es-AR" sz="5400" dirty="0">
              <a:solidFill>
                <a:schemeClr val="accent1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pic>
        <p:nvPicPr>
          <p:cNvPr id="7" name="Picture 4" descr="Ola hola GIF - Buscar e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838" y="0"/>
            <a:ext cx="1558925" cy="19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267259"/>
            <a:ext cx="5596967" cy="3148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18" y="3415553"/>
            <a:ext cx="6024282" cy="3388659"/>
          </a:xfrm>
          <a:prstGeom prst="rect">
            <a:avLst/>
          </a:prstGeom>
        </p:spPr>
      </p:pic>
      <p:pic>
        <p:nvPicPr>
          <p:cNvPr id="7" name="Picture 6" descr="Gifs animados de caritas felices | Emoticones animados para whatsapp,  Emoticones caritas, Emoticonos animad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96" y="267259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3 originales y hermosas maneras de reciclar las tapitas de gaseos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38742" y="4301524"/>
            <a:ext cx="2511425" cy="141267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3149" r="6432" b="-1"/>
          <a:stretch/>
        </p:blipFill>
        <p:spPr>
          <a:xfrm>
            <a:off x="96371" y="339372"/>
            <a:ext cx="3911600" cy="516607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41" r="5885" b="22407"/>
          <a:stretch/>
        </p:blipFill>
        <p:spPr>
          <a:xfrm>
            <a:off x="8375180" y="1942140"/>
            <a:ext cx="3630613" cy="492760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4" descr="Three Children Dancing and Jumping in the Ai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603">
            <a:off x="3394289" y="1489902"/>
            <a:ext cx="4908064" cy="22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spués de saber esto nunca más volverás a tirar tus tapas de plástico on  Make a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23" y="5032188"/>
            <a:ext cx="85143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chas Gracias Cheerful Minions GIF | GIFDB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0" y="911412"/>
            <a:ext cx="1047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10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 DARLING</vt:lpstr>
      <vt:lpstr>Arial</vt:lpstr>
      <vt:lpstr>Trebuchet MS</vt:lpstr>
      <vt:lpstr>Wingdings 3</vt:lpstr>
      <vt:lpstr>Faceta</vt:lpstr>
      <vt:lpstr>FUNDACIÓN DE SAN JUAN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FUNDACIÓN DE SAN JUAN</dc:title>
  <dc:creator>gema garcia</dc:creator>
  <cp:lastModifiedBy>gema garcia</cp:lastModifiedBy>
  <cp:revision>4</cp:revision>
  <dcterms:created xsi:type="dcterms:W3CDTF">2024-07-01T18:48:55Z</dcterms:created>
  <dcterms:modified xsi:type="dcterms:W3CDTF">2024-07-01T19:28:38Z</dcterms:modified>
</cp:coreProperties>
</file>