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7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9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387B7-EEBA-4593-910B-BB09E196F81A}" type="datetimeFigureOut">
              <a:rPr lang="es-AR" smtClean="0"/>
              <a:t>2/8/2024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3AF1D190-2EB1-4540-A434-F494C6CF3393}" type="slidenum">
              <a:rPr lang="es-AR" smtClean="0"/>
              <a:t>‹Nº›</a:t>
            </a:fld>
            <a:endParaRPr lang="es-AR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116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387B7-EEBA-4593-910B-BB09E196F81A}" type="datetimeFigureOut">
              <a:rPr lang="es-AR" smtClean="0"/>
              <a:t>2/8/2024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1D190-2EB1-4540-A434-F494C6CF3393}" type="slidenum">
              <a:rPr lang="es-AR" smtClean="0"/>
              <a:t>‹Nº›</a:t>
            </a:fld>
            <a:endParaRPr lang="es-AR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0294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387B7-EEBA-4593-910B-BB09E196F81A}" type="datetimeFigureOut">
              <a:rPr lang="es-AR" smtClean="0"/>
              <a:t>2/8/2024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1D190-2EB1-4540-A434-F494C6CF3393}" type="slidenum">
              <a:rPr lang="es-AR" smtClean="0"/>
              <a:t>‹Nº›</a:t>
            </a:fld>
            <a:endParaRPr lang="es-AR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9245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387B7-EEBA-4593-910B-BB09E196F81A}" type="datetimeFigureOut">
              <a:rPr lang="es-AR" smtClean="0"/>
              <a:t>2/8/2024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1D190-2EB1-4540-A434-F494C6CF3393}" type="slidenum">
              <a:rPr lang="es-AR" smtClean="0"/>
              <a:t>‹Nº›</a:t>
            </a:fld>
            <a:endParaRPr lang="es-AR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6521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387B7-EEBA-4593-910B-BB09E196F81A}" type="datetimeFigureOut">
              <a:rPr lang="es-AR" smtClean="0"/>
              <a:t>2/8/2024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1D190-2EB1-4540-A434-F494C6CF3393}" type="slidenum">
              <a:rPr lang="es-AR" smtClean="0"/>
              <a:t>‹Nº›</a:t>
            </a:fld>
            <a:endParaRPr lang="es-AR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80887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387B7-EEBA-4593-910B-BB09E196F81A}" type="datetimeFigureOut">
              <a:rPr lang="es-AR" smtClean="0"/>
              <a:t>2/8/2024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1D190-2EB1-4540-A434-F494C6CF3393}" type="slidenum">
              <a:rPr lang="es-AR" smtClean="0"/>
              <a:t>‹Nº›</a:t>
            </a:fld>
            <a:endParaRPr lang="es-AR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0076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387B7-EEBA-4593-910B-BB09E196F81A}" type="datetimeFigureOut">
              <a:rPr lang="es-AR" smtClean="0"/>
              <a:t>2/8/2024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1D190-2EB1-4540-A434-F494C6CF3393}" type="slidenum">
              <a:rPr lang="es-AR" smtClean="0"/>
              <a:t>‹Nº›</a:t>
            </a:fld>
            <a:endParaRPr lang="es-AR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3223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387B7-EEBA-4593-910B-BB09E196F81A}" type="datetimeFigureOut">
              <a:rPr lang="es-AR" smtClean="0"/>
              <a:t>2/8/2024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1D190-2EB1-4540-A434-F494C6CF3393}" type="slidenum">
              <a:rPr lang="es-AR" smtClean="0"/>
              <a:t>‹Nº›</a:t>
            </a:fld>
            <a:endParaRPr lang="es-AR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8004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387B7-EEBA-4593-910B-BB09E196F81A}" type="datetimeFigureOut">
              <a:rPr lang="es-AR" smtClean="0"/>
              <a:t>2/8/2024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1D190-2EB1-4540-A434-F494C6CF3393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50785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387B7-EEBA-4593-910B-BB09E196F81A}" type="datetimeFigureOut">
              <a:rPr lang="es-AR" smtClean="0"/>
              <a:t>2/8/2024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1D190-2EB1-4540-A434-F494C6CF3393}" type="slidenum">
              <a:rPr lang="es-AR" smtClean="0"/>
              <a:t>‹Nº›</a:t>
            </a:fld>
            <a:endParaRPr lang="es-AR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2452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64C387B7-EEBA-4593-910B-BB09E196F81A}" type="datetimeFigureOut">
              <a:rPr lang="es-AR" smtClean="0"/>
              <a:t>2/8/2024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1D190-2EB1-4540-A434-F494C6CF3393}" type="slidenum">
              <a:rPr lang="es-AR" smtClean="0"/>
              <a:t>‹Nº›</a:t>
            </a:fld>
            <a:endParaRPr lang="es-AR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5750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C387B7-EEBA-4593-910B-BB09E196F81A}" type="datetimeFigureOut">
              <a:rPr lang="es-AR" smtClean="0"/>
              <a:t>2/8/2024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3AF1D190-2EB1-4540-A434-F494C6CF3393}" type="slidenum">
              <a:rPr lang="es-AR" smtClean="0"/>
              <a:t>‹Nº›</a:t>
            </a:fld>
            <a:endParaRPr lang="es-AR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4599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A36B8E-ABFA-4AE2-B1D0-FD65765E509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/>
              <a:t>FRENTE A LAS PANTALLAS</a:t>
            </a:r>
            <a:endParaRPr lang="es-A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44E5083-89E1-4FF7-8D39-C197B101AB5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/>
              <a:t>VALENTINO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3274076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97722C80-AEAF-4A38-AAA9-948B743DF441}"/>
              </a:ext>
            </a:extLst>
          </p:cNvPr>
          <p:cNvSpPr/>
          <p:nvPr/>
        </p:nvSpPr>
        <p:spPr>
          <a:xfrm>
            <a:off x="1842868" y="886265"/>
            <a:ext cx="9214338" cy="29401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JUGAR CON OTROS JUEGOS O JUGUETES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43134708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8E974C-7A19-465D-8BAA-E13FBB846D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DIBUJAR, PINTAR</a:t>
            </a:r>
            <a:endParaRPr lang="es-AR" dirty="0"/>
          </a:p>
        </p:txBody>
      </p:sp>
      <p:pic>
        <p:nvPicPr>
          <p:cNvPr id="1028" name="Picture 4" descr="cómo dibujar una naranja a la mitad? - YouTube">
            <a:extLst>
              <a:ext uri="{FF2B5EF4-FFF2-40B4-BE49-F238E27FC236}">
                <a16:creationId xmlns:a16="http://schemas.microsoft.com/office/drawing/2014/main" id="{5082DEBE-09E1-4EDB-85F8-68F3CD5A032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493" r="1173" b="13950"/>
          <a:stretch/>
        </p:blipFill>
        <p:spPr bwMode="auto">
          <a:xfrm>
            <a:off x="3048001" y="2433918"/>
            <a:ext cx="5665694" cy="31197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09786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152B78-BB5E-41DE-BA00-4A22458439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ORDENAR LIMPIAR</a:t>
            </a:r>
            <a:br>
              <a:rPr lang="es-ES" dirty="0"/>
            </a:br>
            <a:br>
              <a:rPr lang="es-ES" dirty="0"/>
            </a:br>
            <a:r>
              <a:rPr lang="es-ES" dirty="0"/>
              <a:t>HACER LAS COSAS DE LA CASA</a:t>
            </a:r>
            <a:endParaRPr lang="es-AR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68E81B1-50AD-4814-B92F-7C241F0290E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904370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00">
        <p14:warp dir="in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AD0CE0-D759-40D7-B05D-914B7F588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HACER UNA ACTIVIDAD O DEPORTE QUE NOS OCUPE EL TIEMPO LIBRE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2239440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</p:sld>
</file>

<file path=ppt/theme/theme1.xml><?xml version="1.0" encoding="utf-8"?>
<a:theme xmlns:a="http://schemas.openxmlformats.org/drawingml/2006/main" name="Galería">
  <a:themeElements>
    <a:clrScheme name="Galería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ía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ía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3</TotalTime>
  <Words>35</Words>
  <Application>Microsoft Office PowerPoint</Application>
  <PresentationFormat>Panorámica</PresentationFormat>
  <Paragraphs>6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8" baseType="lpstr">
      <vt:lpstr>Arial</vt:lpstr>
      <vt:lpstr>Gill Sans MT</vt:lpstr>
      <vt:lpstr>Galería</vt:lpstr>
      <vt:lpstr>FRENTE A LAS PANTALLAS</vt:lpstr>
      <vt:lpstr>Presentación de PowerPoint</vt:lpstr>
      <vt:lpstr>DIBUJAR, PINTAR</vt:lpstr>
      <vt:lpstr>ORDENAR LIMPIAR  HACER LAS COSAS DE LA CASA</vt:lpstr>
      <vt:lpstr>HACER UNA ACTIVIDAD O DEPORTE QUE NOS OCUPE EL TIEMPO LIBRE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FRENTE A LAS PANTALLAS</dc:title>
  <dc:creator>w10-21h2</dc:creator>
  <cp:lastModifiedBy>w10-21h2</cp:lastModifiedBy>
  <cp:revision>1</cp:revision>
  <dcterms:created xsi:type="dcterms:W3CDTF">2024-08-02T10:52:31Z</dcterms:created>
  <dcterms:modified xsi:type="dcterms:W3CDTF">2024-08-02T10:56:09Z</dcterms:modified>
</cp:coreProperties>
</file>