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4823C-E0DF-4AB0-8D97-759455050C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8800" dirty="0">
                <a:solidFill>
                  <a:srgbClr val="FF0000"/>
                </a:solidFill>
              </a:rPr>
              <a:t>Pantallas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EBB308-DD7B-408A-880F-72FE332E1C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507447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54DB15-E08C-4BD8-8051-3ACE88A5F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295" y="1040748"/>
            <a:ext cx="8534400" cy="1507067"/>
          </a:xfrm>
        </p:spPr>
        <p:txBody>
          <a:bodyPr/>
          <a:lstStyle/>
          <a:p>
            <a:r>
              <a:rPr lang="es-ES" dirty="0">
                <a:solidFill>
                  <a:srgbClr val="FF0000"/>
                </a:solidFill>
                <a:latin typeface="Arial Black" panose="020B0A04020102020204" pitchFamily="34" charset="0"/>
              </a:rPr>
              <a:t>JUGAR CON AMIGOS</a:t>
            </a:r>
            <a:endParaRPr lang="es-AR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026" name="Picture 2" descr="Los colonos de Catán de es.wikipedia.org">
            <a:extLst>
              <a:ext uri="{FF2B5EF4-FFF2-40B4-BE49-F238E27FC236}">
                <a16:creationId xmlns:a16="http://schemas.microsoft.com/office/drawing/2014/main" id="{04CBB811-BA67-46A2-8429-B8302135F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578" y="2990850"/>
            <a:ext cx="2257572" cy="2257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136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959F6-5833-4A74-B661-325D0BC8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Hacer deportes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EE7C94-7876-4168-B097-21B478AA28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57189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6A85C-3D1D-4344-BA1D-B20D1783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ESTAR CON MIS HERMANOS</a:t>
            </a:r>
            <a:endParaRPr lang="es-A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8BD165-3911-4657-A4AB-AF4D4C5EF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2014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10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Century Gothic</vt:lpstr>
      <vt:lpstr>Wingdings 3</vt:lpstr>
      <vt:lpstr>Sector</vt:lpstr>
      <vt:lpstr>Pantallas</vt:lpstr>
      <vt:lpstr>JUGAR CON AMIGOS</vt:lpstr>
      <vt:lpstr>Hacer deportes</vt:lpstr>
      <vt:lpstr>ESTAR CON MIS HERMANOS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Pantallas</dc:title>
  <dc:creator>w10-21h2</dc:creator>
  <cp:lastModifiedBy>w10-21h2</cp:lastModifiedBy>
  <cp:revision>1</cp:revision>
  <dcterms:created xsi:type="dcterms:W3CDTF">2024-08-02T12:22:03Z</dcterms:created>
  <dcterms:modified xsi:type="dcterms:W3CDTF">2024-08-02T12:26:29Z</dcterms:modified>
</cp:coreProperties>
</file>