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/3.0/" TargetMode="External"/><Relationship Id="rId3" Type="http://schemas.openxmlformats.org/officeDocument/2006/relationships/image" Target="../media/image2.jpg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jpeg"/><Relationship Id="rId4" Type="http://schemas.openxmlformats.org/officeDocument/2006/relationships/hyperlink" Target="https://www.flickr.com/photos/valenciano_76/255750643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86A516-C020-4A2F-8651-88790DFD1F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pantallas</a:t>
            </a:r>
            <a:endParaRPr lang="es-A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1BAA453-65CF-4C42-97A6-9F04D7DCA6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22397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1C2814-F8FC-4BE8-81F0-CCEAC628A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Las pantallas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9C1D89-EE4E-4669-A411-159F77A89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Las pantallas son un poco malas para la vista podemos jugar con la </a:t>
            </a:r>
            <a:r>
              <a:rPr lang="es-ES" dirty="0" err="1"/>
              <a:t>comu,celu,tele</a:t>
            </a:r>
            <a:r>
              <a:rPr lang="es-ES" dirty="0"/>
              <a:t> pero no en exceso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886676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AAFF1-1CF1-4426-8EC1-62C45B1F7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Aca</a:t>
            </a:r>
            <a:r>
              <a:rPr lang="es-ES" dirty="0"/>
              <a:t> un ejemplo</a:t>
            </a:r>
            <a:endParaRPr lang="es-AR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943560C-1BCE-4502-BBF5-2D8FCE939B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Niño con pantalla</a:t>
            </a:r>
            <a:endParaRPr lang="es-AR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BF72A82-99C5-4196-94CF-D1C0FB9272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/>
              <a:t>Niño con amigos</a:t>
            </a:r>
            <a:endParaRPr lang="es-AR" dirty="0"/>
          </a:p>
        </p:txBody>
      </p:sp>
      <p:pic>
        <p:nvPicPr>
          <p:cNvPr id="13" name="Marcador de contenido 12">
            <a:extLst>
              <a:ext uri="{FF2B5EF4-FFF2-40B4-BE49-F238E27FC236}">
                <a16:creationId xmlns:a16="http://schemas.microsoft.com/office/drawing/2014/main" id="{B109D432-1601-442C-9BE6-0A8B9EEEC92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864974" y="3305175"/>
            <a:ext cx="3764301" cy="2562225"/>
          </a:xfrm>
        </p:spPr>
      </p:pic>
      <p:pic>
        <p:nvPicPr>
          <p:cNvPr id="1026" name="Picture 2" descr="Alertan que niños pueden desarrollar estrabismo por usar TikTok - La Tercera">
            <a:extLst>
              <a:ext uri="{FF2B5EF4-FFF2-40B4-BE49-F238E27FC236}">
                <a16:creationId xmlns:a16="http://schemas.microsoft.com/office/drawing/2014/main" id="{AE378EEA-3D41-4BD7-983B-DFD954798B7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703" y="3305175"/>
            <a:ext cx="3863207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8A151BDE-4B07-403A-B96D-E8C69A9F1D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911657"/>
              </p:ext>
            </p:extLst>
          </p:nvPr>
        </p:nvGraphicFramePr>
        <p:xfrm>
          <a:off x="5517918" y="4429126"/>
          <a:ext cx="14001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Objeto empaquetador del shell" showAsIcon="1" r:id="rId6" imgW="1400127" imgH="514290" progId="Package">
                  <p:embed/>
                </p:oleObj>
              </mc:Choice>
              <mc:Fallback>
                <p:oleObj name="Objeto empaquetador del shell" showAsIcon="1" r:id="rId6" imgW="1400127" imgH="51429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17918" y="4429126"/>
                        <a:ext cx="1400175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4A32579D-0046-4CA7-907A-488BE6759735}"/>
              </a:ext>
            </a:extLst>
          </p:cNvPr>
          <p:cNvSpPr txBox="1"/>
          <p:nvPr/>
        </p:nvSpPr>
        <p:spPr>
          <a:xfrm>
            <a:off x="6864974" y="5867400"/>
            <a:ext cx="37643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900">
                <a:hlinkClick r:id="rId4" tooltip="https://www.flickr.com/photos/valenciano_76/2557506437"/>
              </a:rPr>
              <a:t>Esta foto</a:t>
            </a:r>
            <a:r>
              <a:rPr lang="es-AR" sz="900"/>
              <a:t> de Autor desconocido está bajo licencia </a:t>
            </a:r>
            <a:r>
              <a:rPr lang="es-AR" sz="900">
                <a:hlinkClick r:id="rId8" tooltip="https://creativecommons.org/licenses/by-nc/3.0/"/>
              </a:rPr>
              <a:t>CC BY-NC</a:t>
            </a:r>
            <a:endParaRPr lang="es-AR" sz="900"/>
          </a:p>
        </p:txBody>
      </p:sp>
    </p:spTree>
    <p:extLst>
      <p:ext uri="{BB962C8B-B14F-4D97-AF65-F5344CB8AC3E}">
        <p14:creationId xmlns:p14="http://schemas.microsoft.com/office/powerpoint/2010/main" val="3187742835"/>
      </p:ext>
    </p:extLst>
  </p:cSld>
  <p:clrMapOvr>
    <a:masterClrMapping/>
  </p:clrMapOvr>
</p:sld>
</file>

<file path=ppt/theme/theme1.xml><?xml version="1.0" encoding="utf-8"?>
<a:theme xmlns:a="http://schemas.openxmlformats.org/drawingml/2006/main" name="Recorte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TM10001105[[fn=Recorte]]</Template>
  <TotalTime>10</TotalTime>
  <Words>44</Words>
  <Application>Microsoft Office PowerPoint</Application>
  <PresentationFormat>Panorámica</PresentationFormat>
  <Paragraphs>7</Paragraphs>
  <Slides>3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Franklin Gothic Book</vt:lpstr>
      <vt:lpstr>Recorte</vt:lpstr>
      <vt:lpstr>Paquete</vt:lpstr>
      <vt:lpstr>pantallas</vt:lpstr>
      <vt:lpstr>Las pantallas</vt:lpstr>
      <vt:lpstr>Aca un ejemplo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pantallas</dc:title>
  <dc:creator>w10-21h2</dc:creator>
  <cp:lastModifiedBy>w10-21h2</cp:lastModifiedBy>
  <cp:revision>2</cp:revision>
  <dcterms:created xsi:type="dcterms:W3CDTF">2024-08-02T12:32:09Z</dcterms:created>
  <dcterms:modified xsi:type="dcterms:W3CDTF">2024-08-02T12:42:41Z</dcterms:modified>
</cp:coreProperties>
</file>