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32078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835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6183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4937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4426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374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772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33305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340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s-A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1930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92184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5942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DD245-8677-46C9-A380-5D7BFD82E7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pantallas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CFAFCD2-80FA-435D-A1AB-2060829818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12445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358C7-B920-4711-AE26-E5BC7BCE5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7200" dirty="0">
                <a:latin typeface="Blackadder ITC" panose="04020505051007020D02" pitchFamily="82" charset="0"/>
              </a:rPr>
              <a:t>Leer un buen libro.</a:t>
            </a:r>
            <a:endParaRPr lang="es-AR" sz="7200" dirty="0">
              <a:latin typeface="Blackadder ITC" panose="04020505051007020D02" pitchFamily="82" charset="0"/>
            </a:endParaRPr>
          </a:p>
        </p:txBody>
      </p:sp>
      <p:pic>
        <p:nvPicPr>
          <p:cNvPr id="1026" name="Picture 2" descr="10 libros ideales para iniciarse en la lectura - LA NACION">
            <a:extLst>
              <a:ext uri="{FF2B5EF4-FFF2-40B4-BE49-F238E27FC236}">
                <a16:creationId xmlns:a16="http://schemas.microsoft.com/office/drawing/2014/main" id="{21A3B823-343F-4425-8E9B-C42F3E1D3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076" y="1764323"/>
            <a:ext cx="73152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0781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</TotalTime>
  <Words>6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Blackadder ITC</vt:lpstr>
      <vt:lpstr>Century Gothic</vt:lpstr>
      <vt:lpstr>Garamond</vt:lpstr>
      <vt:lpstr>Savon</vt:lpstr>
      <vt:lpstr>pantallas</vt:lpstr>
      <vt:lpstr>Leer un buen libro.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pantallas</dc:title>
  <dc:creator>w10-21h2</dc:creator>
  <cp:lastModifiedBy>w10-21h2</cp:lastModifiedBy>
  <cp:revision>1</cp:revision>
  <dcterms:created xsi:type="dcterms:W3CDTF">2024-08-02T13:11:27Z</dcterms:created>
  <dcterms:modified xsi:type="dcterms:W3CDTF">2024-08-02T13:15:27Z</dcterms:modified>
</cp:coreProperties>
</file>