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FD92481E-67F2-4170-A8F7-A8C9F8A29CEC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FCC9FC6-BA53-43D4-88B4-716DEAD515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632078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481E-67F2-4170-A8F7-A8C9F8A29CEC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C9FC6-BA53-43D4-88B4-716DEAD515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78359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481E-67F2-4170-A8F7-A8C9F8A29CEC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C9FC6-BA53-43D4-88B4-716DEAD515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61834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481E-67F2-4170-A8F7-A8C9F8A29CEC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C9FC6-BA53-43D4-88B4-716DEAD515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49373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FD92481E-67F2-4170-A8F7-A8C9F8A29CEC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FFCC9FC6-BA53-43D4-88B4-716DEAD515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244262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481E-67F2-4170-A8F7-A8C9F8A29CEC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C9FC6-BA53-43D4-88B4-716DEAD515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73741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481E-67F2-4170-A8F7-A8C9F8A29CEC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C9FC6-BA53-43D4-88B4-716DEAD515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57725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481E-67F2-4170-A8F7-A8C9F8A29CEC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C9FC6-BA53-43D4-88B4-716DEAD515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33305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481E-67F2-4170-A8F7-A8C9F8A29CEC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C9FC6-BA53-43D4-88B4-716DEAD515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73402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481E-67F2-4170-A8F7-A8C9F8A29CEC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s-A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FCC9FC6-BA53-43D4-88B4-716DEAD515A5}" type="slidenum">
              <a:rPr lang="es-AR" smtClean="0"/>
              <a:t>‹Nº›</a:t>
            </a:fld>
            <a:endParaRPr lang="es-A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19301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FD92481E-67F2-4170-A8F7-A8C9F8A29CEC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FCC9FC6-BA53-43D4-88B4-716DEAD515A5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92184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D92481E-67F2-4170-A8F7-A8C9F8A29CEC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FCC9FC6-BA53-43D4-88B4-716DEAD515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59420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FDD245-8677-46C9-A380-5D7BFD82E7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pantallas</a:t>
            </a:r>
            <a:endParaRPr lang="es-A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CFAFCD2-80FA-435D-A1AB-2060829818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124451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6358C7-B920-4711-AE26-E5BC7BCE5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7200" dirty="0">
                <a:latin typeface="Blackadder ITC" panose="04020505051007020D02" pitchFamily="82" charset="0"/>
              </a:rPr>
              <a:t>Leer un buen libro.</a:t>
            </a:r>
            <a:endParaRPr lang="es-AR" sz="7200" dirty="0">
              <a:latin typeface="Blackadder ITC" panose="04020505051007020D02" pitchFamily="82" charset="0"/>
            </a:endParaRPr>
          </a:p>
        </p:txBody>
      </p:sp>
      <p:pic>
        <p:nvPicPr>
          <p:cNvPr id="1026" name="Picture 2" descr="10 libros ideales para iniciarse en la lectura - LA NACION">
            <a:extLst>
              <a:ext uri="{FF2B5EF4-FFF2-40B4-BE49-F238E27FC236}">
                <a16:creationId xmlns:a16="http://schemas.microsoft.com/office/drawing/2014/main" id="{21A3B823-343F-4425-8E9B-C42F3E1D38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9076" y="1764323"/>
            <a:ext cx="731520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007811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F8BE9D-1E70-49B0-83A8-167A44BD5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2726" y="4680022"/>
            <a:ext cx="10058400" cy="1371600"/>
          </a:xfrm>
        </p:spPr>
        <p:txBody>
          <a:bodyPr/>
          <a:lstStyle/>
          <a:p>
            <a:r>
              <a:rPr lang="es-ES" dirty="0">
                <a:solidFill>
                  <a:schemeClr val="accent3">
                    <a:lumMod val="50000"/>
                  </a:schemeClr>
                </a:solidFill>
                <a:latin typeface="Broadway" panose="04040905080B02020502" pitchFamily="82" charset="0"/>
              </a:rPr>
              <a:t>Practicar deporte</a:t>
            </a:r>
            <a:endParaRPr lang="es-AR" dirty="0">
              <a:solidFill>
                <a:schemeClr val="accent3">
                  <a:lumMod val="50000"/>
                </a:schemeClr>
              </a:solidFill>
              <a:latin typeface="Broadway" panose="04040905080B02020502" pitchFamily="82" charset="0"/>
            </a:endParaRPr>
          </a:p>
        </p:txBody>
      </p:sp>
      <p:pic>
        <p:nvPicPr>
          <p:cNvPr id="2050" name="Picture 2" descr="Tipos de deporte - Sports Medicine">
            <a:extLst>
              <a:ext uri="{FF2B5EF4-FFF2-40B4-BE49-F238E27FC236}">
                <a16:creationId xmlns:a16="http://schemas.microsoft.com/office/drawing/2014/main" id="{123FA837-4B2A-4AF7-8EB5-CAB4FFD6FA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5698" y="806378"/>
            <a:ext cx="7489248" cy="4321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54278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46</TotalTime>
  <Words>8</Words>
  <Application>Microsoft Office PowerPoint</Application>
  <PresentationFormat>Panorámica</PresentationFormat>
  <Paragraphs>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Blackadder ITC</vt:lpstr>
      <vt:lpstr>Broadway</vt:lpstr>
      <vt:lpstr>Century Gothic</vt:lpstr>
      <vt:lpstr>Garamond</vt:lpstr>
      <vt:lpstr>Savon</vt:lpstr>
      <vt:lpstr>pantallas</vt:lpstr>
      <vt:lpstr>Leer un buen libro.</vt:lpstr>
      <vt:lpstr>Practicar deporte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pantallas</dc:title>
  <dc:creator>w10-21h2</dc:creator>
  <cp:lastModifiedBy>w10-21h2</cp:lastModifiedBy>
  <cp:revision>2</cp:revision>
  <dcterms:created xsi:type="dcterms:W3CDTF">2024-08-02T13:11:27Z</dcterms:created>
  <dcterms:modified xsi:type="dcterms:W3CDTF">2024-08-02T13:58:09Z</dcterms:modified>
</cp:coreProperties>
</file>