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064"/>
    <a:srgbClr val="304F74"/>
    <a:srgbClr val="F8DF4A"/>
    <a:srgbClr val="136747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39389" y="796834"/>
            <a:ext cx="8991600" cy="1632857"/>
          </a:xfrm>
        </p:spPr>
        <p:txBody>
          <a:bodyPr/>
          <a:lstStyle/>
          <a:p>
            <a:r>
              <a:rPr lang="es-ES" i="1" dirty="0" smtClean="0"/>
              <a:t>EL TIEMPO FRENTE A UNA </a:t>
            </a:r>
            <a:r>
              <a:rPr lang="en-US" i="1" dirty="0"/>
              <a:t/>
            </a:r>
            <a:br>
              <a:rPr lang="en-US" i="1" dirty="0"/>
            </a:br>
            <a:r>
              <a:rPr lang="es-ES" i="1" dirty="0" smtClean="0"/>
              <a:t>PANTALLA</a:t>
            </a:r>
            <a:endParaRPr lang="en-US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69475" y="2651761"/>
            <a:ext cx="7097485" cy="770708"/>
          </a:xfrm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¿Qué efecto negativo ocasiona el mucho tiempo frente a una pantalla?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Imagen 3" descr="Joven trabajando &lt;strong&gt;con&lt;/strong&gt; la &lt;strong&gt;computadora&lt;/strong&gt; portátil, las &lt;strong&gt;manos&lt;/strong&gt; del &lt;strong&gt;hombre&lt;/strong&gt; en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628" y="3749041"/>
            <a:ext cx="5717177" cy="235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424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0">
        <p15:prstTrans prst="peelOff"/>
        <p:sndAc>
          <p:stSnd>
            <p:snd r:embed="rId2" name="applause.wav"/>
          </p:stSnd>
        </p:sndAc>
      </p:transition>
    </mc:Choice>
    <mc:Fallback xmlns="">
      <p:transition spd="slow" advClick="0" advTm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1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2223669"/>
          </a:xfrm>
        </p:spPr>
        <p:txBody>
          <a:bodyPr>
            <a:normAutofit/>
          </a:bodyPr>
          <a:lstStyle/>
          <a:p>
            <a:r>
              <a:rPr lang="es-ES" dirty="0" smtClean="0"/>
              <a:t>DEMASIADO TIEMPO EN UNA PANTALLA PUEDE OCASIONAR EMFERMEDADES O DOLORES MUSCULARES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usar mucho tiempo de pantalla ,puede generar dolores ,molestias o enfermedades cómo : </a:t>
            </a:r>
          </a:p>
          <a:p>
            <a:r>
              <a:rPr lang="es-ES" dirty="0" smtClean="0"/>
              <a:t>Obesidad</a:t>
            </a:r>
          </a:p>
          <a:p>
            <a:r>
              <a:rPr lang="es-ES" dirty="0" smtClean="0"/>
              <a:t>Problemas crónicos de cuello y espalda </a:t>
            </a:r>
          </a:p>
          <a:p>
            <a:r>
              <a:rPr lang="es-ES" dirty="0" smtClean="0"/>
              <a:t>Dificultad al dormir</a:t>
            </a:r>
          </a:p>
          <a:p>
            <a:r>
              <a:rPr lang="es-ES" dirty="0" smtClean="0"/>
              <a:t>Depresión </a:t>
            </a:r>
          </a:p>
          <a:p>
            <a:r>
              <a:rPr lang="es-ES" dirty="0" smtClean="0"/>
              <a:t>Ansiedad</a:t>
            </a:r>
          </a:p>
          <a:p>
            <a:r>
              <a:rPr lang="es-ES" dirty="0" smtClean="0"/>
              <a:t>Y en niños ,poca concentración y bajas notas</a:t>
            </a:r>
          </a:p>
          <a:p>
            <a:r>
              <a:rPr lang="es-ES" dirty="0" smtClean="0"/>
              <a:t>Problemas en la conducta</a:t>
            </a:r>
          </a:p>
          <a:p>
            <a:r>
              <a:rPr lang="es-ES" dirty="0" smtClean="0"/>
              <a:t>Retrasos en el desarrollo del lenguaje </a:t>
            </a:r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979715" y="7824650"/>
            <a:ext cx="3264408" cy="6531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39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Click="0">
        <p15:prstTrans prst="crush"/>
        <p:sndAc>
          <p:stSnd>
            <p:snd r:embed="rId2" name="chimes.wav"/>
          </p:stSnd>
        </p:sndAc>
      </p:transition>
    </mc:Choice>
    <mc:Fallback xmlns="">
      <p:transition spd="slow" advClick="0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>
          <a:xfrm>
            <a:off x="1583436" y="2269507"/>
            <a:ext cx="4270248" cy="37882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s-ES" dirty="0" smtClean="0"/>
              <a:t>NIÑOS (edad: 0-17)</a:t>
            </a:r>
            <a:endParaRPr lang="en-US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s-ES" dirty="0" smtClean="0"/>
              <a:t>0 -2 años : Nada de pantallas.</a:t>
            </a:r>
          </a:p>
          <a:p>
            <a:r>
              <a:rPr lang="es-ES" dirty="0" smtClean="0"/>
              <a:t>2-5 años : 40 minutos al día.</a:t>
            </a:r>
          </a:p>
          <a:p>
            <a:r>
              <a:rPr lang="es-ES" dirty="0" smtClean="0"/>
              <a:t>7-12 años :una hora con un adulto a delante. Nunca en horas de comida.</a:t>
            </a:r>
          </a:p>
          <a:p>
            <a:r>
              <a:rPr lang="es-ES" dirty="0" smtClean="0"/>
              <a:t>12-15 años: una hora y media .Mucho cuidado con las redes sociales.</a:t>
            </a:r>
          </a:p>
          <a:p>
            <a:r>
              <a:rPr lang="es-ES" dirty="0" smtClean="0"/>
              <a:t>15 -17 años: dos horas los dormitorios no deben tener pantallas.</a:t>
            </a:r>
            <a:endParaRPr lang="en-US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"/>
          </p:nvPr>
        </p:nvSpPr>
        <p:spPr>
          <a:ln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r>
              <a:rPr lang="es-ES" dirty="0" smtClean="0"/>
              <a:t>18-30 años: 3 horas por día.</a:t>
            </a:r>
          </a:p>
          <a:p>
            <a:r>
              <a:rPr lang="es-ES" dirty="0" smtClean="0"/>
              <a:t>30-60 años: 2 horas y 40mins. Días festivos o feriados 4hs MAXIMO</a:t>
            </a:r>
            <a:endParaRPr lang="en-US" dirty="0"/>
          </a:p>
          <a:p>
            <a:r>
              <a:rPr lang="es-ES" dirty="0" smtClean="0"/>
              <a:t>+60 años :2 horas </a:t>
            </a:r>
            <a:endParaRPr lang="en-US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3"/>
          </p:nvPr>
        </p:nvSpPr>
        <p:spPr>
          <a:xfrm>
            <a:off x="6338316" y="2313434"/>
            <a:ext cx="4270248" cy="33489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ADULTOS (18 - +60)</a:t>
            </a:r>
            <a:endParaRPr lang="en-US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i="1" dirty="0" smtClean="0">
                <a:solidFill>
                  <a:srgbClr val="304F74"/>
                </a:solidFill>
              </a:rPr>
              <a:t>¿Cuántas horas puedo usar de pantalla según m</a:t>
            </a:r>
            <a:r>
              <a:rPr lang="en-US" b="1" i="1" dirty="0" smtClean="0">
                <a:solidFill>
                  <a:srgbClr val="304F74"/>
                </a:solidFill>
              </a:rPr>
              <a:t>I </a:t>
            </a:r>
            <a:r>
              <a:rPr lang="es-ES" b="1" i="1" dirty="0" smtClean="0">
                <a:solidFill>
                  <a:srgbClr val="304F74"/>
                </a:solidFill>
              </a:rPr>
              <a:t>edad?</a:t>
            </a:r>
            <a:endParaRPr lang="en-US" b="1" i="1" dirty="0">
              <a:solidFill>
                <a:srgbClr val="304F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678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14:ferris dir="l"/>
        <p:sndAc>
          <p:stSnd>
            <p:snd r:embed="rId2" name="drumroll.wav"/>
          </p:stSnd>
        </p:sndAc>
      </p:transition>
    </mc:Choice>
    <mc:Fallback xmlns="">
      <p:transition advClick="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231137" y="930764"/>
            <a:ext cx="7729728" cy="1188720"/>
          </a:xfrm>
          <a:solidFill>
            <a:srgbClr val="F6D064"/>
          </a:solidFill>
        </p:spPr>
        <p:txBody>
          <a:bodyPr/>
          <a:lstStyle/>
          <a:p>
            <a:r>
              <a:rPr lang="es-ES" dirty="0" err="1" smtClean="0"/>
              <a:t>Tips</a:t>
            </a:r>
            <a:r>
              <a:rPr lang="es-ES" dirty="0" smtClean="0"/>
              <a:t> que puedes aplicar para reducir el uso de pantalla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2107032" y="2638044"/>
            <a:ext cx="3921470" cy="310198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Puedes inscribirte en algún deporte </a:t>
            </a:r>
          </a:p>
          <a:p>
            <a:r>
              <a:rPr lang="es-ES" dirty="0" smtClean="0"/>
              <a:t>Cocinar algo muy rico</a:t>
            </a:r>
          </a:p>
          <a:p>
            <a:r>
              <a:rPr lang="es-ES" dirty="0" smtClean="0"/>
              <a:t>Jugar a juegos de mesa </a:t>
            </a:r>
          </a:p>
          <a:p>
            <a:r>
              <a:rPr lang="es-ES" dirty="0" smtClean="0"/>
              <a:t>Juntarte con amigos</a:t>
            </a:r>
          </a:p>
          <a:p>
            <a:r>
              <a:rPr lang="es-ES" dirty="0" smtClean="0"/>
              <a:t>Leer algún libro que te guste</a:t>
            </a:r>
          </a:p>
          <a:p>
            <a:r>
              <a:rPr lang="es-ES" dirty="0" smtClean="0"/>
              <a:t>Pintar o dibujar</a:t>
            </a:r>
          </a:p>
          <a:p>
            <a:r>
              <a:rPr lang="es-ES" dirty="0" smtClean="0"/>
              <a:t>Hacer algún experimento </a:t>
            </a:r>
          </a:p>
          <a:p>
            <a:r>
              <a:rPr lang="es-ES" dirty="0" smtClean="0"/>
              <a:t>Escribir una historia</a:t>
            </a:r>
          </a:p>
          <a:p>
            <a:endParaRPr lang="es-ES" dirty="0"/>
          </a:p>
          <a:p>
            <a:endParaRPr lang="es-ES" dirty="0" smtClean="0"/>
          </a:p>
          <a:p>
            <a:endParaRPr lang="en-US" dirty="0"/>
          </a:p>
        </p:txBody>
      </p:sp>
      <p:sp>
        <p:nvSpPr>
          <p:cNvPr id="7" name="Rectángulo 6"/>
          <p:cNvSpPr/>
          <p:nvPr/>
        </p:nvSpPr>
        <p:spPr>
          <a:xfrm>
            <a:off x="6688181" y="2542462"/>
            <a:ext cx="3200400" cy="31019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/>
          <p:cNvSpPr/>
          <p:nvPr/>
        </p:nvSpPr>
        <p:spPr>
          <a:xfrm>
            <a:off x="6812277" y="2725342"/>
            <a:ext cx="3076304" cy="3014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" name="Imagen 9" descr="Niños &lt;strong&gt;riendo&lt;/strong&gt; &lt;strong&gt;y&lt;/strong&gt; &lt;strong&gt;jugando&lt;/strong&gt; en una ia generativa de primavera | Foto Premium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776" y="2423753"/>
            <a:ext cx="4101736" cy="333940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8262255" y="5236412"/>
            <a:ext cx="3252652" cy="839192"/>
          </a:xfrm>
          <a:prstGeom prst="rect">
            <a:avLst/>
          </a:prstGeom>
          <a:solidFill>
            <a:srgbClr val="F8DF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06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p14:dur="250" advClick="0">
        <p15:prstTrans prst="origami"/>
        <p:sndAc>
          <p:stSnd>
            <p:snd r:embed="rId2" name="suction.wav"/>
          </p:stSnd>
        </p:sndAc>
      </p:transition>
    </mc:Choice>
    <mc:Fallback xmlns="">
      <p:transition advClick="0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25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75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2974262"/>
          </a:xfrm>
        </p:spPr>
        <p:txBody>
          <a:bodyPr>
            <a:normAutofit/>
          </a:bodyPr>
          <a:lstStyle/>
          <a:p>
            <a:r>
              <a:rPr lang="es-ES" dirty="0" smtClean="0"/>
              <a:t>Espero que te hayan gustado los </a:t>
            </a:r>
            <a:r>
              <a:rPr lang="es-ES" dirty="0" err="1" smtClean="0"/>
              <a:t>tips</a:t>
            </a:r>
            <a:r>
              <a:rPr lang="es-ES" dirty="0" smtClean="0"/>
              <a:t> que te eh dado ,y hayas podido reflexionar sobre el mal que te hacen las pantallas ,recuerda que puedes hacer muchas mas actividades….</a:t>
            </a:r>
            <a:endParaRPr lang="en-US" dirty="0"/>
          </a:p>
        </p:txBody>
      </p:sp>
      <p:pic>
        <p:nvPicPr>
          <p:cNvPr id="5" name="Imagen 4" descr="Personaje &lt;strong&gt;jugando&lt;/strong&gt; videojuegos | Vector Grati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207" y="4169576"/>
            <a:ext cx="1535702" cy="12246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n 5" descr="5 claves para practicar &lt;strong&gt;deporte&lt;/strong&gt; con tus amigos - Blog de Naturlíder ..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763" y="4169576"/>
            <a:ext cx="1449977" cy="12246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Imagen 6" descr="La arteterapia en personas &lt;strong&gt;mayores&lt;/strong&gt;: los beneficios - Aiudo Blo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76" y="4247900"/>
            <a:ext cx="1349843" cy="12216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Imagen 7" descr="&lt;strong&gt;Persona&lt;/strong&gt; &lt;strong&gt;Loca&lt;/strong&gt; - Banco de fotos e imágenes de stock - iStock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004" y="4208738"/>
            <a:ext cx="1281449" cy="13000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n 9" descr="&lt;strong&gt;Niños&lt;/strong&gt; divirtiéndose en el carrusel | Descargar Fotos grati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538" y="4169576"/>
            <a:ext cx="1339759" cy="1195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31176959"/>
      </p:ext>
    </p:extLst>
  </p:cSld>
  <p:clrMapOvr>
    <a:masterClrMapping/>
  </p:clrMapOvr>
  <p:transition>
    <p:circle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248</TotalTime>
  <Words>267</Words>
  <Application>Microsoft Office PowerPoint</Application>
  <PresentationFormat>Panorámica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EL TIEMPO FRENTE A UNA  PANTALLA</vt:lpstr>
      <vt:lpstr>DEMASIADO TIEMPO EN UNA PANTALLA PUEDE OCASIONAR EMFERMEDADES O DOLORES MUSCULARES</vt:lpstr>
      <vt:lpstr>¿Cuántas horas puedo usar de pantalla según mI edad?</vt:lpstr>
      <vt:lpstr>Tips que puedes aplicar para reducir el uso de pantalla</vt:lpstr>
      <vt:lpstr>Espero que te hayan gustado los tips que te eh dado ,y hayas podido reflexionar sobre el mal que te hacen las pantallas ,recuerda que puedes hacer muchas mas actividades….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TIEMPO FRENTE A UNA  PANTALLA</dc:title>
  <dc:creator>Usuario</dc:creator>
  <cp:lastModifiedBy>Usuario</cp:lastModifiedBy>
  <cp:revision>18</cp:revision>
  <dcterms:created xsi:type="dcterms:W3CDTF">2024-08-02T20:00:45Z</dcterms:created>
  <dcterms:modified xsi:type="dcterms:W3CDTF">2024-08-03T00:29:14Z</dcterms:modified>
</cp:coreProperties>
</file>