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9" r:id="rId4"/>
    <p:sldId id="257" r:id="rId5"/>
    <p:sldId id="258" r:id="rId6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9" autoAdjust="0"/>
    <p:restoredTop sz="94660"/>
  </p:normalViewPr>
  <p:slideViewPr>
    <p:cSldViewPr snapToGrid="0">
      <p:cViewPr varScale="1">
        <p:scale>
          <a:sx n="85" d="100"/>
          <a:sy n="85" d="100"/>
        </p:scale>
        <p:origin x="13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7775A-C6EA-4A67-8B2A-DF3EC43E08B9}" type="datetimeFigureOut">
              <a:rPr lang="es-ES" smtClean="0"/>
              <a:t>03/08/2024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2C8AA-CF40-4372-93C2-B842CA4730A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696835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Tm="1000">
        <p14:ripple/>
      </p:transition>
    </mc:Choice>
    <mc:Fallback>
      <p:transition spd="slow" advTm="1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7775A-C6EA-4A67-8B2A-DF3EC43E08B9}" type="datetimeFigureOut">
              <a:rPr lang="es-ES" smtClean="0"/>
              <a:t>03/08/2024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2C8AA-CF40-4372-93C2-B842CA4730A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227767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Tm="1000">
        <p14:ripple/>
      </p:transition>
    </mc:Choice>
    <mc:Fallback>
      <p:transition spd="slow" advTm="1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7775A-C6EA-4A67-8B2A-DF3EC43E08B9}" type="datetimeFigureOut">
              <a:rPr lang="es-ES" smtClean="0"/>
              <a:t>03/08/2024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2C8AA-CF40-4372-93C2-B842CA4730A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714437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Tm="1000">
        <p14:ripple/>
      </p:transition>
    </mc:Choice>
    <mc:Fallback>
      <p:transition spd="slow" advTm="1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7775A-C6EA-4A67-8B2A-DF3EC43E08B9}" type="datetimeFigureOut">
              <a:rPr lang="es-ES" smtClean="0"/>
              <a:t>03/08/2024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2C8AA-CF40-4372-93C2-B842CA4730A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696466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Tm="1000">
        <p14:ripple/>
      </p:transition>
    </mc:Choice>
    <mc:Fallback>
      <p:transition spd="slow" advTm="1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7775A-C6EA-4A67-8B2A-DF3EC43E08B9}" type="datetimeFigureOut">
              <a:rPr lang="es-ES" smtClean="0"/>
              <a:t>03/08/2024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2C8AA-CF40-4372-93C2-B842CA4730A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583432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Tm="1000">
        <p14:ripple/>
      </p:transition>
    </mc:Choice>
    <mc:Fallback>
      <p:transition spd="slow" advTm="1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7775A-C6EA-4A67-8B2A-DF3EC43E08B9}" type="datetimeFigureOut">
              <a:rPr lang="es-ES" smtClean="0"/>
              <a:t>03/08/2024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2C8AA-CF40-4372-93C2-B842CA4730A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933670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Tm="1000">
        <p14:ripple/>
      </p:transition>
    </mc:Choice>
    <mc:Fallback>
      <p:transition spd="slow" advTm="1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7775A-C6EA-4A67-8B2A-DF3EC43E08B9}" type="datetimeFigureOut">
              <a:rPr lang="es-ES" smtClean="0"/>
              <a:t>03/08/2024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2C8AA-CF40-4372-93C2-B842CA4730A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763903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Tm="1000">
        <p14:ripple/>
      </p:transition>
    </mc:Choice>
    <mc:Fallback>
      <p:transition spd="slow" advTm="1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7775A-C6EA-4A67-8B2A-DF3EC43E08B9}" type="datetimeFigureOut">
              <a:rPr lang="es-ES" smtClean="0"/>
              <a:t>03/08/2024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2C8AA-CF40-4372-93C2-B842CA4730A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440698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Tm="1000">
        <p14:ripple/>
      </p:transition>
    </mc:Choice>
    <mc:Fallback>
      <p:transition spd="slow" advTm="1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7775A-C6EA-4A67-8B2A-DF3EC43E08B9}" type="datetimeFigureOut">
              <a:rPr lang="es-ES" smtClean="0"/>
              <a:t>03/08/2024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2C8AA-CF40-4372-93C2-B842CA4730A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251162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Tm="1000">
        <p14:ripple/>
      </p:transition>
    </mc:Choice>
    <mc:Fallback>
      <p:transition spd="slow" advTm="1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7775A-C6EA-4A67-8B2A-DF3EC43E08B9}" type="datetimeFigureOut">
              <a:rPr lang="es-ES" smtClean="0"/>
              <a:t>03/08/2024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2C8AA-CF40-4372-93C2-B842CA4730A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904720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Tm="1000">
        <p14:ripple/>
      </p:transition>
    </mc:Choice>
    <mc:Fallback>
      <p:transition spd="slow" advTm="1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7775A-C6EA-4A67-8B2A-DF3EC43E08B9}" type="datetimeFigureOut">
              <a:rPr lang="es-ES" smtClean="0"/>
              <a:t>03/08/2024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2C8AA-CF40-4372-93C2-B842CA4730A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17119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Tm="1000">
        <p14:ripple/>
      </p:transition>
    </mc:Choice>
    <mc:Fallback>
      <p:transition spd="slow" advTm="1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27775A-C6EA-4A67-8B2A-DF3EC43E08B9}" type="datetimeFigureOut">
              <a:rPr lang="es-ES" smtClean="0"/>
              <a:t>03/08/2024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02C8AA-CF40-4372-93C2-B842CA4730A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08863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advTm="1000">
        <p14:ripple/>
      </p:transition>
    </mc:Choice>
    <mc:Fallback>
      <p:transition spd="slow" advTm="1000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35289" y="688622"/>
            <a:ext cx="9144000" cy="1049867"/>
          </a:xfrm>
        </p:spPr>
        <p:txBody>
          <a:bodyPr>
            <a:normAutofit/>
          </a:bodyPr>
          <a:lstStyle/>
          <a:p>
            <a:r>
              <a:rPr lang="es-ES" dirty="0" smtClean="0">
                <a:latin typeface="Britannic Bold" panose="020B0903060703020204" pitchFamily="34" charset="0"/>
              </a:rPr>
              <a:t>Hacer deporte</a:t>
            </a:r>
            <a:endParaRPr lang="es-ES" dirty="0">
              <a:latin typeface="Britannic Bold" panose="020B0903060703020204" pitchFamily="34" charset="0"/>
            </a:endParaRPr>
          </a:p>
        </p:txBody>
      </p:sp>
      <p:pic>
        <p:nvPicPr>
          <p:cNvPr id="1026" name="Picture 2" descr="El mundo del deporte paralizado por el Covid-1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5245" y="1619956"/>
            <a:ext cx="7762754" cy="52380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97768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Tm="1000">
        <p14:ripple/>
      </p:transition>
    </mc:Choice>
    <mc:Fallback>
      <p:transition spd="slow" advTm="1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69934" y="237067"/>
            <a:ext cx="2119489" cy="1362780"/>
          </a:xfrm>
        </p:spPr>
        <p:txBody>
          <a:bodyPr/>
          <a:lstStyle/>
          <a:p>
            <a:r>
              <a:rPr lang="es-ES" dirty="0" smtClean="0">
                <a:latin typeface="Britannic Bold" panose="020B0903060703020204" pitchFamily="34" charset="0"/>
              </a:rPr>
              <a:t>Cocinar</a:t>
            </a:r>
            <a:endParaRPr lang="es-ES" dirty="0">
              <a:latin typeface="Britannic Bold" panose="020B0903060703020204" pitchFamily="34" charset="0"/>
            </a:endParaRPr>
          </a:p>
        </p:txBody>
      </p:sp>
      <p:pic>
        <p:nvPicPr>
          <p:cNvPr id="5124" name="Picture 4" descr="12 tips para cocinar de manera saludab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2731" y="1313510"/>
            <a:ext cx="8096602" cy="5397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090144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Tm="1000">
        <p:blinds dir="vert"/>
      </p:transition>
    </mc:Choice>
    <mc:Fallback>
      <p:transition spd="slow" advTm="1000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111978" y="1"/>
            <a:ext cx="3756378" cy="1219200"/>
          </a:xfrm>
        </p:spPr>
        <p:txBody>
          <a:bodyPr/>
          <a:lstStyle/>
          <a:p>
            <a:r>
              <a:rPr lang="es-ES" dirty="0" smtClean="0">
                <a:latin typeface="Britannic Bold" panose="020B0903060703020204" pitchFamily="34" charset="0"/>
              </a:rPr>
              <a:t>Salir a pasear </a:t>
            </a:r>
            <a:endParaRPr lang="es-ES" dirty="0">
              <a:latin typeface="Britannic Bold" panose="020B0903060703020204" pitchFamily="34" charset="0"/>
            </a:endParaRPr>
          </a:p>
        </p:txBody>
      </p:sp>
      <p:pic>
        <p:nvPicPr>
          <p:cNvPr id="4098" name="Picture 2" descr="En marcha: cómo será la remodelación histórica de la Plaza 25 de May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7792" y="1219200"/>
            <a:ext cx="7524750" cy="563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7440536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 advTm="1000">
        <p15:prstTrans prst="origami"/>
      </p:transition>
    </mc:Choice>
    <mc:Fallback>
      <p:transition spd="slow" advTm="1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018844" y="331259"/>
            <a:ext cx="3635023" cy="1325563"/>
          </a:xfrm>
        </p:spPr>
        <p:txBody>
          <a:bodyPr/>
          <a:lstStyle/>
          <a:p>
            <a:r>
              <a:rPr lang="es-ES" dirty="0" smtClean="0">
                <a:latin typeface="Britannic Bold" panose="020B0903060703020204" pitchFamily="34" charset="0"/>
              </a:rPr>
              <a:t>Leer un libro </a:t>
            </a:r>
            <a:endParaRPr lang="es-ES" dirty="0">
              <a:latin typeface="Britannic Bold" panose="020B0903060703020204" pitchFamily="34" charset="0"/>
            </a:endParaRPr>
          </a:p>
        </p:txBody>
      </p:sp>
      <p:pic>
        <p:nvPicPr>
          <p:cNvPr id="2052" name="Picture 4" descr="7 libros perfectos para leer en Navidad 202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7273" y="1736287"/>
            <a:ext cx="8813661" cy="4957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42637647"/>
      </p:ext>
    </p:extLst>
  </p:cSld>
  <p:clrMapOvr>
    <a:masterClrMapping/>
  </p:clrMapOvr>
  <p:transition spd="slow" advTm="1000">
    <p:wheel spokes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333044" y="500062"/>
            <a:ext cx="4715933" cy="1325563"/>
          </a:xfrm>
        </p:spPr>
        <p:txBody>
          <a:bodyPr/>
          <a:lstStyle/>
          <a:p>
            <a:r>
              <a:rPr lang="es-ES" dirty="0" smtClean="0">
                <a:latin typeface="Britannic Bold" panose="020B0903060703020204" pitchFamily="34" charset="0"/>
              </a:rPr>
              <a:t>Jugar con amigos</a:t>
            </a:r>
            <a:endParaRPr lang="es-ES" dirty="0">
              <a:latin typeface="Britannic Bold" panose="020B0903060703020204" pitchFamily="34" charset="0"/>
            </a:endParaRPr>
          </a:p>
        </p:txBody>
      </p:sp>
      <p:pic>
        <p:nvPicPr>
          <p:cNvPr id="3080" name="Picture 8" descr="Jugar y divertirse - TvCrec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8530" y="1825625"/>
            <a:ext cx="8950435" cy="5032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8644840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Tm="1000">
        <p15:prstTrans prst="airplane"/>
      </p:transition>
    </mc:Choice>
    <mc:Fallback>
      <p:transition spd="slow" advTm="1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12</Words>
  <Application>Microsoft Office PowerPoint</Application>
  <PresentationFormat>Panorámica</PresentationFormat>
  <Paragraphs>5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0" baseType="lpstr">
      <vt:lpstr>Arial</vt:lpstr>
      <vt:lpstr>Britannic Bold</vt:lpstr>
      <vt:lpstr>Calibri</vt:lpstr>
      <vt:lpstr>Calibri Light</vt:lpstr>
      <vt:lpstr>Tema de Office</vt:lpstr>
      <vt:lpstr>Hacer deporte</vt:lpstr>
      <vt:lpstr>Cocinar</vt:lpstr>
      <vt:lpstr>Salir a pasear </vt:lpstr>
      <vt:lpstr>Leer un libro </vt:lpstr>
      <vt:lpstr>Jugar con amigos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Hacer deporte</dc:title>
  <dc:creator>usuario</dc:creator>
  <cp:lastModifiedBy>usuario</cp:lastModifiedBy>
  <cp:revision>3</cp:revision>
  <dcterms:created xsi:type="dcterms:W3CDTF">2024-08-03T23:55:00Z</dcterms:created>
  <dcterms:modified xsi:type="dcterms:W3CDTF">2024-08-04T00:19:41Z</dcterms:modified>
</cp:coreProperties>
</file>