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8476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0711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0864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2315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7840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5710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6938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828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199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0179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8/4/2024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2353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5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799D23-EAE3-96F1-1560-7960A60C0C8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7009781" y="4174920"/>
            <a:ext cx="4098925" cy="3052762"/>
          </a:xfrm>
        </p:spPr>
        <p:txBody>
          <a:bodyPr>
            <a:normAutofit/>
          </a:bodyPr>
          <a:lstStyle/>
          <a:p>
            <a:r>
              <a:rPr lang="es-US" b="1">
                <a:solidFill>
                  <a:srgbClr val="00B0F0"/>
                </a:solidFill>
              </a:rPr>
              <a:t>Tres cosas para no estar tanto tiempo frente una pantalla</a:t>
            </a:r>
            <a:br>
              <a:rPr lang="es-US" b="1">
                <a:solidFill>
                  <a:srgbClr val="00B0F0"/>
                </a:solidFill>
              </a:rPr>
            </a:br>
            <a:endParaRPr lang="es-US" b="1">
              <a:solidFill>
                <a:srgbClr val="00B0F0"/>
              </a:solidFill>
            </a:endParaRPr>
          </a:p>
        </p:txBody>
      </p:sp>
      <p:sp>
        <p:nvSpPr>
          <p:cNvPr id="4" name="Triángulo isósceles 3">
            <a:extLst>
              <a:ext uri="{FF2B5EF4-FFF2-40B4-BE49-F238E27FC236}">
                <a16:creationId xmlns:a16="http://schemas.microsoft.com/office/drawing/2014/main" id="{FFDF5CF5-31F7-0322-F1E7-1E476F70C629}"/>
              </a:ext>
            </a:extLst>
          </p:cNvPr>
          <p:cNvSpPr/>
          <p:nvPr/>
        </p:nvSpPr>
        <p:spPr>
          <a:xfrm>
            <a:off x="5396450" y="5029199"/>
            <a:ext cx="847319" cy="537358"/>
          </a:xfrm>
          <a:prstGeom prst="triangle">
            <a:avLst>
              <a:gd name="adj" fmla="val 5474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C8F413E-4412-DE1A-3C6E-B5F39912A9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38917" y="315439"/>
            <a:ext cx="4609412" cy="385948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5EFB1B9-6325-B07D-4678-8109E40688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6284" y="776765"/>
            <a:ext cx="5416801" cy="4789792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2B420D4-F792-CB64-555D-C12DAAAAA669}"/>
              </a:ext>
            </a:extLst>
          </p:cNvPr>
          <p:cNvSpPr txBox="1"/>
          <p:nvPr/>
        </p:nvSpPr>
        <p:spPr>
          <a:xfrm flipH="1">
            <a:off x="6096000" y="10276706"/>
            <a:ext cx="3144946" cy="4989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93BEB1B-41A2-6592-79A9-DA15AFDB33A0}"/>
              </a:ext>
            </a:extLst>
          </p:cNvPr>
          <p:cNvSpPr txBox="1"/>
          <p:nvPr/>
        </p:nvSpPr>
        <p:spPr>
          <a:xfrm>
            <a:off x="5180981" y="6721062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75EB83C-1915-FE90-C727-0A71B5E3D0CD}"/>
              </a:ext>
            </a:extLst>
          </p:cNvPr>
          <p:cNvSpPr txBox="1"/>
          <p:nvPr/>
        </p:nvSpPr>
        <p:spPr>
          <a:xfrm>
            <a:off x="1243671" y="23051"/>
            <a:ext cx="75968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sz="3200" dirty="0"/>
              <a:t>Milo Camacho 5to A</a:t>
            </a:r>
          </a:p>
        </p:txBody>
      </p:sp>
    </p:spTree>
    <p:extLst>
      <p:ext uri="{BB962C8B-B14F-4D97-AF65-F5344CB8AC3E}">
        <p14:creationId xmlns:p14="http://schemas.microsoft.com/office/powerpoint/2010/main" val="3603855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CFECED67-3FC0-4054-31F5-7DDF4B229866}"/>
              </a:ext>
            </a:extLst>
          </p:cNvPr>
          <p:cNvSpPr txBox="1"/>
          <p:nvPr/>
        </p:nvSpPr>
        <p:spPr>
          <a:xfrm>
            <a:off x="705097" y="2208069"/>
            <a:ext cx="609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sz="3200" dirty="0"/>
              <a:t>No estar mucho frente pantallas brillantes porque afecta la vista</a:t>
            </a:r>
          </a:p>
          <a:p>
            <a:pPr algn="l"/>
            <a:endParaRPr lang="es-US" sz="3200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5EA5518-F830-5CB8-C1FD-D9BC582B35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33" y="1068395"/>
            <a:ext cx="5418667" cy="541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9434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58D1F11-ABEA-5A8D-568F-1F21D488CFDF}"/>
              </a:ext>
            </a:extLst>
          </p:cNvPr>
          <p:cNvSpPr txBox="1"/>
          <p:nvPr/>
        </p:nvSpPr>
        <p:spPr>
          <a:xfrm>
            <a:off x="5180981" y="2518311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1E5DFDF-FF99-1E66-F6B6-3327BA3D826F}"/>
              </a:ext>
            </a:extLst>
          </p:cNvPr>
          <p:cNvSpPr txBox="1"/>
          <p:nvPr/>
        </p:nvSpPr>
        <p:spPr>
          <a:xfrm>
            <a:off x="7371731" y="2518311"/>
            <a:ext cx="48202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sz="3200" dirty="0"/>
              <a:t>Hace enojar a los niños cuando pierden haciendo romper cosas e no controlarse</a:t>
            </a:r>
          </a:p>
          <a:p>
            <a:pPr algn="l"/>
            <a:endParaRPr lang="es-US" sz="32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6F88C3E-5B87-31DA-2E92-364EA25B43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915" y="719666"/>
            <a:ext cx="4769466" cy="541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0701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BA23167-E379-BAFD-6ACA-9F3BF2E10AED}"/>
              </a:ext>
            </a:extLst>
          </p:cNvPr>
          <p:cNvSpPr txBox="1"/>
          <p:nvPr/>
        </p:nvSpPr>
        <p:spPr>
          <a:xfrm>
            <a:off x="3114675" y="4348328"/>
            <a:ext cx="59626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sz="3200" dirty="0"/>
              <a:t>Se obsesionan con los juegos haciendo que no jueguen con juguetes o amigos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BD7E638-83FE-F01A-F48C-E4C91D143E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0043" y="0"/>
            <a:ext cx="5962650" cy="421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470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4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Galería</vt:lpstr>
      <vt:lpstr>Tres cosas para no estar tanto tiempo frente una pantalla 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Tres cosas para no estar tanto tiempo frente una pantalla </dc:title>
  <dc:creator>Luz Camacho</dc:creator>
  <cp:lastModifiedBy>Luz Camacho</cp:lastModifiedBy>
  <cp:revision>6</cp:revision>
  <dcterms:created xsi:type="dcterms:W3CDTF">2024-08-04T00:40:29Z</dcterms:created>
  <dcterms:modified xsi:type="dcterms:W3CDTF">2024-08-04T16:34:33Z</dcterms:modified>
</cp:coreProperties>
</file>