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8C432096-AAA4-4388-975B-F034A21A4299}" type="datetimeFigureOut">
              <a:rPr lang="es-AR" smtClean="0"/>
              <a:t>6/8/2024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24B9B54C-17B6-4FB3-9C95-BFC1669F90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586778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2096-AAA4-4388-975B-F034A21A4299}" type="datetimeFigureOut">
              <a:rPr lang="es-AR" smtClean="0"/>
              <a:t>6/8/2024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B54C-17B6-4FB3-9C95-BFC1669F90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4335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2096-AAA4-4388-975B-F034A21A4299}" type="datetimeFigureOut">
              <a:rPr lang="es-AR" smtClean="0"/>
              <a:t>6/8/2024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B54C-17B6-4FB3-9C95-BFC1669F90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25938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2096-AAA4-4388-975B-F034A21A4299}" type="datetimeFigureOut">
              <a:rPr lang="es-AR" smtClean="0"/>
              <a:t>6/8/2024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B54C-17B6-4FB3-9C95-BFC1669F90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42116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2096-AAA4-4388-975B-F034A21A4299}" type="datetimeFigureOut">
              <a:rPr lang="es-AR" smtClean="0"/>
              <a:t>6/8/2024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B54C-17B6-4FB3-9C95-BFC1669F90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812036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2096-AAA4-4388-975B-F034A21A4299}" type="datetimeFigureOut">
              <a:rPr lang="es-AR" smtClean="0"/>
              <a:t>6/8/2024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B54C-17B6-4FB3-9C95-BFC1669F90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851806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2096-AAA4-4388-975B-F034A21A4299}" type="datetimeFigureOut">
              <a:rPr lang="es-AR" smtClean="0"/>
              <a:t>6/8/2024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B54C-17B6-4FB3-9C95-BFC1669F90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512548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2096-AAA4-4388-975B-F034A21A4299}" type="datetimeFigureOut">
              <a:rPr lang="es-AR" smtClean="0"/>
              <a:t>6/8/2024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B54C-17B6-4FB3-9C95-BFC1669F900A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305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2096-AAA4-4388-975B-F034A21A4299}" type="datetimeFigureOut">
              <a:rPr lang="es-AR" smtClean="0"/>
              <a:t>6/8/2024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B54C-17B6-4FB3-9C95-BFC1669F90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7057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2096-AAA4-4388-975B-F034A21A4299}" type="datetimeFigureOut">
              <a:rPr lang="es-AR" smtClean="0"/>
              <a:t>6/8/2024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B54C-17B6-4FB3-9C95-BFC1669F90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2141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2096-AAA4-4388-975B-F034A21A4299}" type="datetimeFigureOut">
              <a:rPr lang="es-AR" smtClean="0"/>
              <a:t>6/8/2024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B54C-17B6-4FB3-9C95-BFC1669F90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75107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2096-AAA4-4388-975B-F034A21A4299}" type="datetimeFigureOut">
              <a:rPr lang="es-AR" smtClean="0"/>
              <a:t>6/8/2024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B54C-17B6-4FB3-9C95-BFC1669F90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73884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2096-AAA4-4388-975B-F034A21A4299}" type="datetimeFigureOut">
              <a:rPr lang="es-AR" smtClean="0"/>
              <a:t>6/8/2024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B54C-17B6-4FB3-9C95-BFC1669F90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75455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2096-AAA4-4388-975B-F034A21A4299}" type="datetimeFigureOut">
              <a:rPr lang="es-AR" smtClean="0"/>
              <a:t>6/8/2024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B54C-17B6-4FB3-9C95-BFC1669F90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28974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2096-AAA4-4388-975B-F034A21A4299}" type="datetimeFigureOut">
              <a:rPr lang="es-AR" smtClean="0"/>
              <a:t>6/8/2024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B54C-17B6-4FB3-9C95-BFC1669F90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84348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2096-AAA4-4388-975B-F034A21A4299}" type="datetimeFigureOut">
              <a:rPr lang="es-AR" smtClean="0"/>
              <a:t>6/8/2024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B54C-17B6-4FB3-9C95-BFC1669F90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11677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2096-AAA4-4388-975B-F034A21A4299}" type="datetimeFigureOut">
              <a:rPr lang="es-AR" smtClean="0"/>
              <a:t>6/8/2024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B54C-17B6-4FB3-9C95-BFC1669F90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40247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C432096-AAA4-4388-975B-F034A21A4299}" type="datetimeFigureOut">
              <a:rPr lang="es-AR" smtClean="0"/>
              <a:t>6/8/2024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4B9B54C-17B6-4FB3-9C95-BFC1669F900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488613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ED5526-02F6-4532-836F-B804791FE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4400" dirty="0"/>
              <a:t>Leer Bien</a:t>
            </a:r>
            <a:endParaRPr lang="es-AR" sz="4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7F1C06E-8289-4F13-A628-B4E04E8FA3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Leer bien ayuda con la  </a:t>
            </a:r>
            <a:r>
              <a:rPr lang="es-ES" dirty="0" err="1"/>
              <a:t>ortografia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531162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 advTm="5000">
        <p15:prstTrans prst="airplane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6 movimientos para abrir correctamente un libro nuevo">
            <a:extLst>
              <a:ext uri="{FF2B5EF4-FFF2-40B4-BE49-F238E27FC236}">
                <a16:creationId xmlns:a16="http://schemas.microsoft.com/office/drawing/2014/main" id="{284CE2F8-28B8-4AB9-8B38-5BF264FEA1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2031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5</TotalTime>
  <Words>8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Leer Bien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Leer Bien</dc:title>
  <dc:creator>mateocervantesalvarez@gmail.com</dc:creator>
  <cp:lastModifiedBy>mateocervantesalvarez@gmail.com</cp:lastModifiedBy>
  <cp:revision>1</cp:revision>
  <dcterms:created xsi:type="dcterms:W3CDTF">2024-08-06T19:11:45Z</dcterms:created>
  <dcterms:modified xsi:type="dcterms:W3CDTF">2024-08-06T19:17:38Z</dcterms:modified>
</cp:coreProperties>
</file>