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47FAE927-6D97-4788-AEE9-608794439C71}">
          <p14:sldIdLst>
            <p14:sldId id="256"/>
            <p14:sldId id="257"/>
            <p14:sldId id="258"/>
            <p14:sldId id="259"/>
            <p14:sldId id="261"/>
            <p14:sldId id="260"/>
            <p14:sldId id="262"/>
          </p14:sldIdLst>
        </p14:section>
        <p14:section name="Sección sin título" id="{5BEEC13C-FD39-4815-90E8-CC4FF5751AAF}">
          <p14:sldIdLst/>
        </p14:section>
        <p14:section name="Sección predeterminada" id="{A8B6400F-CA2A-4125-92B5-AB3F72988B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86462" autoAdjust="0"/>
  </p:normalViewPr>
  <p:slideViewPr>
    <p:cSldViewPr>
      <p:cViewPr varScale="1">
        <p:scale>
          <a:sx n="74" d="100"/>
          <a:sy n="74" d="100"/>
        </p:scale>
        <p:origin x="-1440" y="-90"/>
      </p:cViewPr>
      <p:guideLst>
        <p:guide orient="horz" pos="2160"/>
        <p:guide pos="2880"/>
      </p:guideLst>
    </p:cSldViewPr>
  </p:slideViewPr>
  <p:outlineViewPr>
    <p:cViewPr>
      <p:scale>
        <a:sx n="33" d="100"/>
        <a:sy n="33" d="100"/>
      </p:scale>
      <p:origin x="0" y="484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8/8/2024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BD2254F-8A00-4C3B-B46E-83D071C33D30}" type="datetimeFigureOut">
              <a:rPr lang="es-AR" smtClean="0"/>
              <a:t>8/8/2024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8/8/2024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D2254F-8A00-4C3B-B46E-83D071C33D30}" type="datetimeFigureOut">
              <a:rPr lang="es-AR" smtClean="0"/>
              <a:t>8/8/2024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D2254F-8A00-4C3B-B46E-83D071C33D30}" type="datetimeFigureOut">
              <a:rPr lang="es-AR" smtClean="0"/>
              <a:t>8/8/2024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D2254F-8A00-4C3B-B46E-83D071C33D30}" type="datetimeFigureOut">
              <a:rPr lang="es-AR" smtClean="0"/>
              <a:t>8/8/2024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D2254F-8A00-4C3B-B46E-83D071C33D30}" type="datetimeFigureOut">
              <a:rPr lang="es-AR" smtClean="0"/>
              <a:t>8/8/2024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50DEDDA-7822-4995-B770-C9644F198AF0}" type="slidenum">
              <a:rPr lang="es-AR" smtClean="0"/>
              <a:t>‹Nº›</a:t>
            </a:fld>
            <a:endParaRPr lang="es-A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D2254F-8A00-4C3B-B46E-83D071C33D30}" type="datetimeFigureOut">
              <a:rPr lang="es-AR" smtClean="0"/>
              <a:t>8/8/2024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254F-8A00-4C3B-B46E-83D071C33D30}" type="datetimeFigureOut">
              <a:rPr lang="es-AR" smtClean="0"/>
              <a:t>8/8/2024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8/8/2024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8/8/2024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BD2254F-8A00-4C3B-B46E-83D071C33D30}" type="datetimeFigureOut">
              <a:rPr lang="es-AR" smtClean="0"/>
              <a:t>8/8/2024</a:t>
            </a:fld>
            <a:endParaRPr lang="es-A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DEDDA-7822-4995-B770-C9644F198AF0}"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log.hubspot.es/marketing/que-es-powerpoint#:~:text=PowerPoint%20es%20una%20herramienta%20que,la%20comprensi%C3%B3n%20de%20la%20informaci%C3%B3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lidesfy.com/todas-las-caracteristicas-de-power-poin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ernandoarciniega.com/elementos-de-la-pantalla-de-power-point/#google_vignet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gcfglobal.org/es/powerpoint-2013/vistas-de-las-diapositiva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nlyoffice.com/blog/es/2022/04/transiciones-powerpoi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204864"/>
            <a:ext cx="5637010" cy="2016224"/>
          </a:xfrm>
        </p:spPr>
        <p:txBody>
          <a:bodyPr>
            <a:normAutofit/>
          </a:bodyPr>
          <a:lstStyle/>
          <a:p>
            <a:r>
              <a:rPr lang="es-MX" dirty="0" smtClean="0"/>
              <a:t>Curso:1ª </a:t>
            </a:r>
          </a:p>
          <a:p>
            <a:r>
              <a:rPr lang="es-MX" dirty="0" smtClean="0"/>
              <a:t>Docente: Andrea </a:t>
            </a:r>
            <a:r>
              <a:rPr lang="es-MX" dirty="0" err="1" smtClean="0"/>
              <a:t>Gomez</a:t>
            </a:r>
            <a:endParaRPr lang="es-MX" dirty="0" smtClean="0"/>
          </a:p>
          <a:p>
            <a:r>
              <a:rPr lang="es-MX" dirty="0" smtClean="0"/>
              <a:t>Tema :</a:t>
            </a:r>
            <a:r>
              <a:rPr lang="es-MX" dirty="0" err="1" smtClean="0"/>
              <a:t>Power</a:t>
            </a:r>
            <a:r>
              <a:rPr lang="es-MX" dirty="0" smtClean="0"/>
              <a:t> Point</a:t>
            </a:r>
          </a:p>
          <a:p>
            <a:r>
              <a:rPr lang="es-MX" dirty="0" smtClean="0"/>
              <a:t>Nombre: Gonzalo </a:t>
            </a:r>
            <a:r>
              <a:rPr lang="es-MX" dirty="0" err="1" smtClean="0"/>
              <a:t>Martinez</a:t>
            </a:r>
            <a:endParaRPr lang="es-AR" dirty="0"/>
          </a:p>
        </p:txBody>
      </p:sp>
      <p:sp>
        <p:nvSpPr>
          <p:cNvPr id="2" name="1 Título"/>
          <p:cNvSpPr>
            <a:spLocks noGrp="1"/>
          </p:cNvSpPr>
          <p:nvPr>
            <p:ph type="ctrTitle"/>
          </p:nvPr>
        </p:nvSpPr>
        <p:spPr>
          <a:xfrm>
            <a:off x="827584" y="332656"/>
            <a:ext cx="7175351" cy="1793167"/>
          </a:xfrm>
        </p:spPr>
        <p:txBody>
          <a:bodyPr/>
          <a:lstStyle/>
          <a:p>
            <a:r>
              <a:rPr lang="es-MX" dirty="0" smtClean="0"/>
              <a:t>LABORATORIO DE INFORMATICA</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2712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865046"/>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3">
                                            <p:txEl>
                                              <p:pRg st="1" end="1"/>
                                            </p:txEl>
                                          </p:spTgt>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3">
                                            <p:txEl>
                                              <p:pRg st="2" end="2"/>
                                            </p:tx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259632" y="3140968"/>
            <a:ext cx="5637010" cy="882119"/>
          </a:xfrm>
        </p:spPr>
        <p:txBody>
          <a:bodyPr/>
          <a:lstStyle/>
          <a:p>
            <a:endParaRPr lang="es-AR" dirty="0"/>
          </a:p>
        </p:txBody>
      </p:sp>
      <p:sp>
        <p:nvSpPr>
          <p:cNvPr id="4" name="3 Título"/>
          <p:cNvSpPr>
            <a:spLocks noGrp="1"/>
          </p:cNvSpPr>
          <p:nvPr>
            <p:ph type="ctrTitle"/>
          </p:nvPr>
        </p:nvSpPr>
        <p:spPr>
          <a:xfrm>
            <a:off x="892355" y="1955347"/>
            <a:ext cx="7175351" cy="1793167"/>
          </a:xfrm>
        </p:spPr>
        <p:txBody>
          <a:bodyPr/>
          <a:lstStyle/>
          <a:p>
            <a:endParaRPr lang="es-A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880959" cy="388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3004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11560" y="2564903"/>
            <a:ext cx="7632847" cy="3369761"/>
          </a:xfrm>
        </p:spPr>
        <p:txBody>
          <a:bodyPr>
            <a:normAutofit/>
          </a:bodyPr>
          <a:lstStyle/>
          <a:p>
            <a:r>
              <a:rPr lang="es-MX" dirty="0"/>
              <a:t>1PowerPoint 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MX" dirty="0">
                <a:hlinkClick r:id="rId2"/>
              </a:rPr>
              <a:t>https://blog.hubspot.es/marketing/que-es-powerpoint#:~:text=PowerPoint%20es%20una%20herramienta%20que,la%20comprensi%C3%B3n%20de%20la%20informaci%C3%B3n</a:t>
            </a:r>
            <a:r>
              <a:rPr lang="es-MX" dirty="0" smtClean="0"/>
              <a:t>. </a:t>
            </a:r>
            <a:endParaRPr lang="es-MX" dirty="0"/>
          </a:p>
        </p:txBody>
      </p:sp>
      <p:sp>
        <p:nvSpPr>
          <p:cNvPr id="3" name="2 Título"/>
          <p:cNvSpPr>
            <a:spLocks noGrp="1"/>
          </p:cNvSpPr>
          <p:nvPr>
            <p:ph type="ctrTitle"/>
          </p:nvPr>
        </p:nvSpPr>
        <p:spPr>
          <a:xfrm>
            <a:off x="827584" y="764704"/>
            <a:ext cx="7175351" cy="1793167"/>
          </a:xfrm>
        </p:spPr>
        <p:txBody>
          <a:bodyPr/>
          <a:lstStyle/>
          <a:p>
            <a:pPr marL="182880" indent="0">
              <a:buNone/>
            </a:pPr>
            <a:r>
              <a:rPr lang="es-MX" sz="3600" dirty="0" smtClean="0"/>
              <a:t>para </a:t>
            </a:r>
            <a:r>
              <a:rPr lang="es-MX" sz="3600" dirty="0" smtClean="0"/>
              <a:t>que </a:t>
            </a:r>
            <a:r>
              <a:rPr lang="es-MX" sz="3600" dirty="0" smtClean="0"/>
              <a:t>sirve </a:t>
            </a:r>
            <a:r>
              <a:rPr lang="es-MX" sz="3600" dirty="0" err="1" smtClean="0"/>
              <a:t>power</a:t>
            </a:r>
            <a:r>
              <a:rPr lang="es-MX" sz="3600" dirty="0" smtClean="0"/>
              <a:t> </a:t>
            </a:r>
            <a:r>
              <a:rPr lang="es-MX" sz="3600" dirty="0" err="1" smtClean="0"/>
              <a:t>point</a:t>
            </a:r>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674" y="116632"/>
            <a:ext cx="2187326" cy="14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934948"/>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2">
                                            <p:txEl>
                                              <p:pRg st="1" end="1"/>
                                            </p:txEl>
                                          </p:spTgt>
                                        </p:tgtEl>
                                      </p:cBhvr>
                                    </p:animEffect>
                                    <p:anim calcmode="lin" valueType="num">
                                      <p:cBhvr>
                                        <p:cTn id="2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1" end="1"/>
                                            </p:txEl>
                                          </p:spTgt>
                                        </p:tgtEl>
                                      </p:cBhvr>
                                      <p:to x="100000" y="60000"/>
                                    </p:animScale>
                                    <p:animScale>
                                      <p:cBhvr>
                                        <p:cTn id="35" dur="166" decel="50000">
                                          <p:stCondLst>
                                            <p:cond delay="64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set>
                                      <p:cBhvr>
                                        <p:cTn id="4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43608" y="620688"/>
            <a:ext cx="7344816" cy="2232248"/>
          </a:xfrm>
        </p:spPr>
        <p:txBody>
          <a:bodyPr/>
          <a:lstStyle/>
          <a:p>
            <a:r>
              <a:rPr lang="es-MX" sz="3600" dirty="0" err="1" smtClean="0"/>
              <a:t>Caracteristicas</a:t>
            </a:r>
            <a:r>
              <a:rPr lang="es-MX" sz="3600" dirty="0" smtClean="0"/>
              <a:t> mas importantes de </a:t>
            </a:r>
            <a:r>
              <a:rPr lang="es-MX" sz="3600" dirty="0" err="1" smtClean="0"/>
              <a:t>power</a:t>
            </a:r>
            <a:r>
              <a:rPr lang="es-MX" sz="3600" dirty="0" smtClean="0"/>
              <a:t> </a:t>
            </a:r>
            <a:r>
              <a:rPr lang="es-MX" sz="3600" dirty="0" err="1" smtClean="0"/>
              <a:t>point</a:t>
            </a:r>
            <a:r>
              <a:rPr lang="es-MX" sz="3600" dirty="0" smtClean="0"/>
              <a:t> </a:t>
            </a:r>
            <a:endParaRPr lang="es-AR" sz="3600" dirty="0"/>
          </a:p>
        </p:txBody>
      </p:sp>
      <p:sp>
        <p:nvSpPr>
          <p:cNvPr id="6" name="5 Marcador de contenido"/>
          <p:cNvSpPr>
            <a:spLocks noGrp="1"/>
          </p:cNvSpPr>
          <p:nvPr>
            <p:ph sz="quarter" idx="13"/>
          </p:nvPr>
        </p:nvSpPr>
        <p:spPr>
          <a:xfrm>
            <a:off x="1547664" y="3068960"/>
            <a:ext cx="6400800" cy="3474720"/>
          </a:xfrm>
        </p:spPr>
        <p:txBody>
          <a:bodyPr>
            <a:normAutofit fontScale="70000" lnSpcReduction="20000"/>
          </a:bodyPr>
          <a:lstStyle/>
          <a:p>
            <a:r>
              <a:rPr lang="es-MX" dirty="0"/>
              <a:t>2Power Point permite introducir textos de colores y tipografías diferentes. También es posible cambiar los encabezados de los textos (cuerpo de texto, título H1, subtítulo H2…)</a:t>
            </a:r>
          </a:p>
          <a:p>
            <a:r>
              <a:rPr lang="es-MX" dirty="0"/>
              <a:t>Añadir Word Art para titulares o destacados.</a:t>
            </a:r>
          </a:p>
          <a:p>
            <a:r>
              <a:rPr lang="es-MX" dirty="0"/>
              <a:t>Insertar imágenes, tanto personalizadas como de la base de datos del proprio programa.</a:t>
            </a:r>
          </a:p>
          <a:p>
            <a:r>
              <a:rPr lang="es-MX" dirty="0"/>
              <a:t>Se pueden editar las imágenes que subimos al </a:t>
            </a:r>
            <a:r>
              <a:rPr lang="es-MX" dirty="0" err="1"/>
              <a:t>Power</a:t>
            </a:r>
            <a:r>
              <a:rPr lang="es-MX" dirty="0"/>
              <a:t> Point. Cambiando el tamaño, saturación, quitando el fondo y mucho más.</a:t>
            </a:r>
          </a:p>
          <a:p>
            <a:r>
              <a:rPr lang="es-MX" dirty="0"/>
              <a:t>También es posible añadir formas, símbolos e iconos.</a:t>
            </a:r>
          </a:p>
          <a:p>
            <a:r>
              <a:rPr lang="es-MX" dirty="0"/>
              <a:t>Tiene un sistema multimedia donde se puede añadir vídeos, tanto desde el ordenador </a:t>
            </a:r>
            <a:r>
              <a:rPr lang="es-MX" dirty="0" smtClean="0"/>
              <a:t>como</a:t>
            </a:r>
          </a:p>
          <a:p>
            <a:r>
              <a:rPr lang="es-MX" dirty="0">
                <a:hlinkClick r:id="rId2"/>
              </a:rPr>
              <a:t>https://</a:t>
            </a:r>
            <a:r>
              <a:rPr lang="es-MX" dirty="0" smtClean="0">
                <a:hlinkClick r:id="rId2"/>
              </a:rPr>
              <a:t>slidesfy.com/todas-las-caracteristicas-de-power-point.html</a:t>
            </a:r>
            <a:r>
              <a:rPr lang="es-MX" dirty="0" smtClean="0"/>
              <a:t> </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6764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48680"/>
            <a:ext cx="3960440" cy="1728192"/>
          </a:xfrm>
        </p:spPr>
        <p:txBody>
          <a:bodyPr/>
          <a:lstStyle/>
          <a:p>
            <a:pPr marL="0" indent="0">
              <a:buNone/>
            </a:pPr>
            <a:r>
              <a:rPr lang="es-MX" dirty="0" smtClean="0"/>
              <a:t>ELEMENTOS Y FUNCIONES</a:t>
            </a:r>
            <a:endParaRPr lang="es-AR" dirty="0"/>
          </a:p>
        </p:txBody>
      </p:sp>
      <p:sp>
        <p:nvSpPr>
          <p:cNvPr id="3" name="2 Marcador de contenido"/>
          <p:cNvSpPr>
            <a:spLocks noGrp="1"/>
          </p:cNvSpPr>
          <p:nvPr>
            <p:ph sz="quarter" idx="13"/>
          </p:nvPr>
        </p:nvSpPr>
        <p:spPr>
          <a:xfrm>
            <a:off x="1475656" y="3068960"/>
            <a:ext cx="6400800" cy="3474720"/>
          </a:xfrm>
        </p:spPr>
        <p:txBody>
          <a:bodyPr>
            <a:normAutofit fontScale="47500" lnSpcReduction="20000"/>
          </a:bodyPr>
          <a:lstStyle/>
          <a:p>
            <a:r>
              <a:rPr lang="es-MX" dirty="0"/>
              <a:t>1. Barra de herramientas de accesos rápidos</a:t>
            </a:r>
          </a:p>
          <a:p>
            <a:endParaRPr lang="es-MX" dirty="0"/>
          </a:p>
          <a:p>
            <a:r>
              <a:rPr lang="es-MX" dirty="0"/>
              <a:t>Se caracteriza por que contiene normalmente las opciones que se usan con mayor frecuencia, como son Abrir, Guardar, Deshacer, etc. Puedes personalizar dichos íconos a tu gusto.</a:t>
            </a:r>
          </a:p>
          <a:p>
            <a:endParaRPr lang="es-MX" dirty="0"/>
          </a:p>
          <a:p>
            <a:r>
              <a:rPr lang="es-MX" dirty="0"/>
              <a:t>2. Fichas o pestañas</a:t>
            </a:r>
          </a:p>
          <a:p>
            <a:endParaRPr lang="es-MX" dirty="0"/>
          </a:p>
          <a:p>
            <a:r>
              <a:rPr lang="es-MX" dirty="0"/>
              <a:t>Son una serie de separadores que contienen distintas funciones para utilizar dentro de la cinta de opciones, entre las que destacan Transiciones y Animaciones.</a:t>
            </a:r>
          </a:p>
          <a:p>
            <a:endParaRPr lang="es-MX" dirty="0"/>
          </a:p>
          <a:p>
            <a:r>
              <a:rPr lang="es-MX" dirty="0"/>
              <a:t>3. Cinta de opciones</a:t>
            </a:r>
          </a:p>
          <a:p>
            <a:endParaRPr lang="es-MX" dirty="0"/>
          </a:p>
          <a:p>
            <a:r>
              <a:rPr lang="es-MX"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MX" dirty="0"/>
          </a:p>
          <a:p>
            <a:pPr marL="45720" indent="0">
              <a:buNone/>
            </a:pPr>
            <a:r>
              <a:rPr lang="es-MX" dirty="0">
                <a:hlinkClick r:id="rId2"/>
              </a:rPr>
              <a:t>https://fernandoarciniega.com/elementos-de-la-pantalla-de-power-point/#</a:t>
            </a:r>
            <a:r>
              <a:rPr lang="es-MX" dirty="0" smtClean="0">
                <a:hlinkClick r:id="rId2"/>
              </a:rPr>
              <a:t>google_vignette</a:t>
            </a:r>
            <a:r>
              <a:rPr lang="es-MX" dirty="0" smtClean="0"/>
              <a:t> </a:t>
            </a:r>
            <a:endParaRPr lang="es-MX" dirty="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p:txBody>
      </p:sp>
      <p:sp>
        <p:nvSpPr>
          <p:cNvPr id="4" name="1 Título"/>
          <p:cNvSpPr txBox="1">
            <a:spLocks/>
          </p:cNvSpPr>
          <p:nvPr/>
        </p:nvSpPr>
        <p:spPr>
          <a:xfrm flipH="1" flipV="1">
            <a:off x="-468560" y="6858000"/>
            <a:ext cx="45719" cy="4571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es-A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137" y="6926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24539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76672"/>
            <a:ext cx="3888432" cy="792088"/>
          </a:xfrm>
        </p:spPr>
        <p:txBody>
          <a:bodyPr/>
          <a:lstStyle/>
          <a:p>
            <a:pPr marL="0" indent="0">
              <a:buNone/>
            </a:pPr>
            <a:r>
              <a:rPr lang="es-MX" sz="3600" dirty="0" smtClean="0"/>
              <a:t>TIPOS DE VISTAS </a:t>
            </a:r>
            <a:endParaRPr lang="es-AR" sz="3600" dirty="0"/>
          </a:p>
        </p:txBody>
      </p:sp>
      <p:sp>
        <p:nvSpPr>
          <p:cNvPr id="3" name="2 Marcador de contenido"/>
          <p:cNvSpPr>
            <a:spLocks noGrp="1"/>
          </p:cNvSpPr>
          <p:nvPr>
            <p:ph sz="quarter" idx="13"/>
          </p:nvPr>
        </p:nvSpPr>
        <p:spPr>
          <a:xfrm>
            <a:off x="1115616" y="1844824"/>
            <a:ext cx="6400800" cy="4536504"/>
          </a:xfrm>
        </p:spPr>
        <p:txBody>
          <a:bodyPr>
            <a:normAutofit fontScale="85000" lnSpcReduction="20000"/>
          </a:bodyPr>
          <a:lstStyle/>
          <a:p>
            <a:r>
              <a:rPr lang="es-MX" dirty="0"/>
              <a:t>4</a:t>
            </a:r>
            <a:r>
              <a:rPr lang="es-MX" dirty="0" smtClean="0"/>
              <a:t>Vista </a:t>
            </a:r>
            <a:r>
              <a:rPr lang="es-MX" dirty="0"/>
              <a:t>Normal </a:t>
            </a:r>
          </a:p>
          <a:p>
            <a:r>
              <a:rPr lang="es-MX" dirty="0"/>
              <a:t>Esta es la vista predeterminada, en la que se crean y editan las diapositivas. Allí, también puedes mover las diapositivas en el panel de navegación de diapositivas ubicado al lado izquierdo de la pantalla</a:t>
            </a:r>
            <a:r>
              <a:rPr lang="es-MX" dirty="0" smtClean="0"/>
              <a:t>.</a:t>
            </a:r>
          </a:p>
          <a:p>
            <a:r>
              <a:rPr lang="es-MX" dirty="0"/>
              <a:t>Clasificador de diapositivas</a:t>
            </a:r>
          </a:p>
          <a:p>
            <a:r>
              <a:rPr lang="es-MX" dirty="0"/>
              <a:t>En esta vista verás una versión en miniatura de cada diapositiva. Puedes arrastrar y soltar las diapositivas para reordenarlas rápidamente. Vista de lectura </a:t>
            </a:r>
          </a:p>
          <a:p>
            <a:r>
              <a:rPr lang="es-MX" dirty="0"/>
              <a:t> En este tipo de vista se llena la ventana de PowerPoint con una vista previa de tu presentación. Incluye botones de fácil acceso para la navegación en la parte inferior derecha. </a:t>
            </a:r>
            <a:r>
              <a:rPr lang="es-MX" dirty="0">
                <a:hlinkClick r:id="rId2"/>
              </a:rPr>
              <a:t>https://edu.gcfglobal.org/es/powerpoint-2013/vistas-de-las-diapositivas/1</a:t>
            </a:r>
            <a:r>
              <a:rPr lang="es-MX" dirty="0" smtClean="0">
                <a:hlinkClick r:id="rId2"/>
              </a:rPr>
              <a:t>/</a:t>
            </a:r>
            <a:r>
              <a:rPr lang="es-MX" dirty="0" smtClean="0"/>
              <a:t> </a:t>
            </a:r>
            <a:endParaRPr lang="es-MX" dirty="0"/>
          </a:p>
          <a:p>
            <a:r>
              <a:rPr lang="es-MX" dirty="0" smtClean="0"/>
              <a:t> </a:t>
            </a:r>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5"/>
            <a:ext cx="3463677" cy="1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602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xEl>
                                              <p:pRg st="1" end="1"/>
                                            </p:txEl>
                                          </p:spTgt>
                                        </p:tgtEl>
                                      </p:cBhvr>
                                    </p:animEffect>
                                    <p:anim calcmode="lin" valueType="num">
                                      <p:cBhvr>
                                        <p:cTn id="1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1" end="1"/>
                                            </p:txEl>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3">
                                            <p:txEl>
                                              <p:pRg st="2" end="2"/>
                                            </p:txEl>
                                          </p:spTgt>
                                        </p:tgtEl>
                                      </p:cBhvr>
                                    </p:animEffect>
                                    <p:anim calcmode="lin" valueType="num">
                                      <p:cBhvr>
                                        <p:cTn id="17"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3">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3">
                                            <p:txEl>
                                              <p:pRg st="2" end="2"/>
                                            </p:txEl>
                                          </p:spTgt>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3">
                                            <p:txEl>
                                              <p:pRg st="3" end="3"/>
                                            </p:txEl>
                                          </p:spTgt>
                                        </p:tgtEl>
                                      </p:cBhvr>
                                    </p:animEffect>
                                    <p:anim calcmode="lin" valueType="num">
                                      <p:cBhvr>
                                        <p:cTn id="22"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p:tgtEl>
                                          <p:spTgt spid="3">
                                            <p:txEl>
                                              <p:pRg st="3" end="3"/>
                                            </p:txEl>
                                          </p:spTgt>
                                        </p:tgtEl>
                                        <p:attrNameLst>
                                          <p:attrName>ppt_y</p:attrName>
                                        </p:attrNameLst>
                                      </p:cBhvr>
                                      <p:tavLst>
                                        <p:tav tm="0">
                                          <p:val>
                                            <p:strVal val="ppt_y"/>
                                          </p:val>
                                        </p:tav>
                                        <p:tav tm="100000">
                                          <p:val>
                                            <p:strVal val="ppt_y+.1"/>
                                          </p:val>
                                        </p:tav>
                                      </p:tavLst>
                                    </p:anim>
                                    <p:set>
                                      <p:cBhvr>
                                        <p:cTn id="24" dur="1" fill="hold">
                                          <p:stCondLst>
                                            <p:cond delay="999"/>
                                          </p:stCondLst>
                                        </p:cTn>
                                        <p:tgtEl>
                                          <p:spTgt spid="3">
                                            <p:txEl>
                                              <p:pRg st="3" end="3"/>
                                            </p:txEl>
                                          </p:spTgt>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3">
                                            <p:txEl>
                                              <p:pRg st="4" end="4"/>
                                            </p:txEl>
                                          </p:spTgt>
                                        </p:tgtEl>
                                      </p:cBhvr>
                                    </p:animEffect>
                                    <p:anim calcmode="lin" valueType="num">
                                      <p:cBhvr>
                                        <p:cTn id="27"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p:tgtEl>
                                          <p:spTgt spid="3">
                                            <p:txEl>
                                              <p:pRg st="4" end="4"/>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3">
                                            <p:txEl>
                                              <p:pRg st="4" end="4"/>
                                            </p:txEl>
                                          </p:spTgt>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3">
                                            <p:txEl>
                                              <p:pRg st="5" end="5"/>
                                            </p:txEl>
                                          </p:spTgt>
                                        </p:tgtEl>
                                      </p:cBhvr>
                                    </p:animEffect>
                                    <p:anim calcmode="lin" valueType="num">
                                      <p:cBhvr>
                                        <p:cTn id="32"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p:tgtEl>
                                          <p:spTgt spid="3">
                                            <p:txEl>
                                              <p:pRg st="5" end="5"/>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grpId="0" nodeType="clickEffect">
                                  <p:stCondLst>
                                    <p:cond delay="0"/>
                                  </p:stCondLst>
                                  <p:childTnLst>
                                    <p:animEffect transition="out" filter="wheel(1)">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836712"/>
            <a:ext cx="3776207" cy="1656184"/>
          </a:xfrm>
        </p:spPr>
        <p:txBody>
          <a:bodyPr/>
          <a:lstStyle/>
          <a:p>
            <a:r>
              <a:rPr lang="es-MX" dirty="0" err="1" smtClean="0"/>
              <a:t>Animacion</a:t>
            </a:r>
            <a:r>
              <a:rPr lang="es-MX" dirty="0" smtClean="0"/>
              <a:t> y </a:t>
            </a:r>
            <a:r>
              <a:rPr lang="es-MX" dirty="0" err="1" smtClean="0"/>
              <a:t>transicion</a:t>
            </a:r>
            <a:r>
              <a:rPr lang="es-MX" dirty="0" smtClean="0"/>
              <a:t> </a:t>
            </a:r>
            <a:endParaRPr lang="es-AR" dirty="0"/>
          </a:p>
        </p:txBody>
      </p:sp>
      <p:sp>
        <p:nvSpPr>
          <p:cNvPr id="3" name="2 Marcador de contenido"/>
          <p:cNvSpPr>
            <a:spLocks noGrp="1"/>
          </p:cNvSpPr>
          <p:nvPr>
            <p:ph sz="quarter" idx="13"/>
          </p:nvPr>
        </p:nvSpPr>
        <p:spPr>
          <a:xfrm>
            <a:off x="1043608" y="3068960"/>
            <a:ext cx="6400800" cy="3474720"/>
          </a:xfrm>
        </p:spPr>
        <p:txBody>
          <a:bodyPr>
            <a:normAutofit fontScale="77500" lnSpcReduction="20000"/>
          </a:bodyPr>
          <a:lstStyle/>
          <a:p>
            <a:r>
              <a:rPr lang="es-MX" dirty="0"/>
              <a:t>5Una transición es un efecto de animación que tiene lugar cuando pasas de una diapositiva a la siguiente. En el editor de presentaciones ONLYOFFICE, puedes elegir un efecto para una sola diapositiva o para toda la presentación, controlar la velocidad, e incluso personalizar las propiedades de los efectos de transición</a:t>
            </a:r>
            <a:r>
              <a:rPr lang="es-MX" dirty="0" smtClean="0"/>
              <a:t>.</a:t>
            </a:r>
          </a:p>
          <a:p>
            <a:r>
              <a:rPr lang="es-MX" dirty="0"/>
              <a:t>se refiere al efecto de un elemento en una diapositiva, puedes animar objetos de texto, formas, imágenes, gráficos, tablas, iconos, etc., añadiendo diversos efectos. Esto puede ser divertido, pero ten cuidado de no excederte con las animaciones complicadas porque pueden resultar molestas</a:t>
            </a:r>
            <a:r>
              <a:rPr lang="es-MX" dirty="0" smtClean="0"/>
              <a:t>.</a:t>
            </a:r>
          </a:p>
          <a:p>
            <a:r>
              <a:rPr lang="es-AR" dirty="0">
                <a:hlinkClick r:id="rId2"/>
              </a:rPr>
              <a:t>https://</a:t>
            </a:r>
            <a:r>
              <a:rPr lang="es-AR" dirty="0" smtClean="0">
                <a:hlinkClick r:id="rId2"/>
              </a:rPr>
              <a:t>www.onlyoffice.com/blog/es/2022/04/transiciones-powerpoint</a:t>
            </a:r>
            <a:r>
              <a:rPr lang="es-AR" dirty="0" smtClean="0"/>
              <a:t> </a:t>
            </a:r>
            <a:endParaRPr lang="es-A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7250"/>
            <a:ext cx="3205208" cy="282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976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226</TotalTime>
  <Words>570</Words>
  <Application>Microsoft Office PowerPoint</Application>
  <PresentationFormat>Presentación en pantalla (4:3)</PresentationFormat>
  <Paragraphs>181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Transmisión de listas</vt:lpstr>
      <vt:lpstr>LABORATORIO DE INFORMATICA</vt:lpstr>
      <vt:lpstr>Presentación de PowerPoint</vt:lpstr>
      <vt:lpstr>para que sirve power point</vt:lpstr>
      <vt:lpstr>Caracteristicas mas importantes de power point </vt:lpstr>
      <vt:lpstr>ELEMENTOS Y FUNCIONES</vt:lpstr>
      <vt:lpstr>TIPOS DE VISTAS </vt:lpstr>
      <vt:lpstr>Animacion y transicion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Secundaria</dc:creator>
  <cp:lastModifiedBy>Secundaria</cp:lastModifiedBy>
  <cp:revision>20</cp:revision>
  <dcterms:created xsi:type="dcterms:W3CDTF">2024-07-29T19:07:07Z</dcterms:created>
  <dcterms:modified xsi:type="dcterms:W3CDTF">2024-08-08T18:50:17Z</dcterms:modified>
</cp:coreProperties>
</file>