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5" r:id="rId10"/>
    <p:sldId id="271" r:id="rId11"/>
    <p:sldId id="267" r:id="rId12"/>
    <p:sldId id="269" r:id="rId13"/>
    <p:sldId id="270" r:id="rId14"/>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6" autoAdjust="0"/>
    <p:restoredTop sz="94662" autoAdjust="0"/>
  </p:normalViewPr>
  <p:slideViewPr>
    <p:cSldViewPr>
      <p:cViewPr>
        <p:scale>
          <a:sx n="75" d="100"/>
          <a:sy n="75" d="100"/>
        </p:scale>
        <p:origin x="-330" y="-384"/>
      </p:cViewPr>
      <p:guideLst>
        <p:guide orient="horz" pos="1620"/>
        <p:guide pos="2880"/>
      </p:guideLst>
    </p:cSldViewPr>
  </p:slideViewPr>
  <p:outlineViewPr>
    <p:cViewPr>
      <p:scale>
        <a:sx n="33" d="100"/>
        <a:sy n="33" d="100"/>
      </p:scale>
      <p:origin x="0" y="10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3429000"/>
          </a:xfrm>
          <a:prstGeom prst="rect">
            <a:avLst/>
          </a:prstGeom>
        </p:spPr>
      </p:pic>
      <p:sp>
        <p:nvSpPr>
          <p:cNvPr id="4" name="Date Placeholder 3"/>
          <p:cNvSpPr>
            <a:spLocks noGrp="1"/>
          </p:cNvSpPr>
          <p:nvPr>
            <p:ph type="dt" sz="half" idx="10"/>
          </p:nvPr>
        </p:nvSpPr>
        <p:spPr/>
        <p:txBody>
          <a:bodyPr/>
          <a:lstStyle/>
          <a:p>
            <a:fld id="{C69E8C35-BD56-4C5B-B6F3-430E83C20A76}" type="datetimeFigureOut">
              <a:rPr lang="es-AR" smtClean="0"/>
              <a:t>8/8/2024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F93C395D-A889-463F-932C-18547935289D}" type="slidenum">
              <a:rPr lang="es-AR" smtClean="0"/>
              <a:t>‹Nº›</a:t>
            </a:fld>
            <a:endParaRPr lang="es-AR" dirty="0"/>
          </a:p>
        </p:txBody>
      </p:sp>
      <p:sp>
        <p:nvSpPr>
          <p:cNvPr id="3" name="Subtitle 2"/>
          <p:cNvSpPr>
            <a:spLocks noGrp="1"/>
          </p:cNvSpPr>
          <p:nvPr>
            <p:ph type="subTitle" idx="1"/>
          </p:nvPr>
        </p:nvSpPr>
        <p:spPr>
          <a:xfrm>
            <a:off x="1219200" y="2914650"/>
            <a:ext cx="6400800" cy="131445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1505916"/>
            <a:ext cx="7772400" cy="1102519"/>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69E8C35-BD56-4C5B-B6F3-430E83C20A76}" type="datetimeFigureOut">
              <a:rPr lang="es-AR" smtClean="0"/>
              <a:t>8/8/2024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F93C395D-A889-463F-932C-18547935289D}" type="slidenum">
              <a:rPr lang="es-AR" smtClean="0"/>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69E8C35-BD56-4C5B-B6F3-430E83C20A76}" type="datetimeFigureOut">
              <a:rPr lang="es-AR" smtClean="0"/>
              <a:t>8/8/2024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F93C395D-A889-463F-932C-18547935289D}" type="slidenum">
              <a:rPr lang="es-AR" smtClean="0"/>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C69E8C35-BD56-4C5B-B6F3-430E83C20A76}" type="datetimeFigureOut">
              <a:rPr lang="es-AR" smtClean="0"/>
              <a:t>8/8/2024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F93C395D-A889-463F-932C-18547935289D}" type="slidenum">
              <a:rPr lang="es-AR" smtClean="0"/>
              <a:t>‹Nº›</a:t>
            </a:fld>
            <a:endParaRPr lang="es-AR" dirty="0"/>
          </a:p>
        </p:txBody>
      </p:sp>
      <p:sp>
        <p:nvSpPr>
          <p:cNvPr id="8" name="Content Placeholder 7"/>
          <p:cNvSpPr>
            <a:spLocks noGrp="1"/>
          </p:cNvSpPr>
          <p:nvPr>
            <p:ph sz="quarter" idx="13"/>
          </p:nvPr>
        </p:nvSpPr>
        <p:spPr>
          <a:xfrm>
            <a:off x="609600" y="1200150"/>
            <a:ext cx="7924800" cy="3086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1" y="3721894"/>
            <a:ext cx="7885113" cy="1021556"/>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1" y="2596754"/>
            <a:ext cx="7885113" cy="1125140"/>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69E8C35-BD56-4C5B-B6F3-430E83C20A76}" type="datetimeFigureOut">
              <a:rPr lang="es-AR" smtClean="0"/>
              <a:t>8/8/2024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F93C395D-A889-463F-932C-18547935289D}" type="slidenum">
              <a:rPr lang="es-AR" smtClean="0"/>
              <a:t>‹Nº›</a:t>
            </a:fld>
            <a:endParaRPr lang="es-A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200150"/>
            <a:ext cx="3733800" cy="30861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200150"/>
            <a:ext cx="3733800" cy="30861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05979"/>
            <a:ext cx="7924800" cy="85725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C69E8C35-BD56-4C5B-B6F3-430E83C20A76}" type="datetimeFigureOut">
              <a:rPr lang="es-AR" smtClean="0"/>
              <a:t>8/8/2024</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F93C395D-A889-463F-932C-18547935289D}" type="slidenum">
              <a:rPr lang="es-AR" smtClean="0"/>
              <a:t>‹Nº›</a:t>
            </a:fld>
            <a:endParaRPr lang="es-A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05979"/>
            <a:ext cx="7924800" cy="85725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C69E8C35-BD56-4C5B-B6F3-430E83C20A76}" type="datetimeFigureOut">
              <a:rPr lang="es-AR" smtClean="0"/>
              <a:t>8/8/2024</a:t>
            </a:fld>
            <a:endParaRPr lang="es-AR" dirty="0"/>
          </a:p>
        </p:txBody>
      </p:sp>
      <p:sp>
        <p:nvSpPr>
          <p:cNvPr id="8" name="Footer Placeholder 7"/>
          <p:cNvSpPr>
            <a:spLocks noGrp="1"/>
          </p:cNvSpPr>
          <p:nvPr>
            <p:ph type="ftr" sz="quarter" idx="11"/>
          </p:nvPr>
        </p:nvSpPr>
        <p:spPr/>
        <p:txBody>
          <a:bodyPr/>
          <a:lstStyle/>
          <a:p>
            <a:endParaRPr lang="es-AR" dirty="0"/>
          </a:p>
        </p:txBody>
      </p:sp>
      <p:sp>
        <p:nvSpPr>
          <p:cNvPr id="9" name="Slide Number Placeholder 8"/>
          <p:cNvSpPr>
            <a:spLocks noGrp="1"/>
          </p:cNvSpPr>
          <p:nvPr>
            <p:ph type="sldNum" sz="quarter" idx="12"/>
          </p:nvPr>
        </p:nvSpPr>
        <p:spPr/>
        <p:txBody>
          <a:bodyPr/>
          <a:lstStyle/>
          <a:p>
            <a:fld id="{F93C395D-A889-463F-932C-18547935289D}" type="slidenum">
              <a:rPr lang="es-AR" smtClean="0"/>
              <a:t>‹Nº›</a:t>
            </a:fld>
            <a:endParaRPr lang="es-A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69E8C35-BD56-4C5B-B6F3-430E83C20A76}" type="datetimeFigureOut">
              <a:rPr lang="es-AR" smtClean="0"/>
              <a:t>8/8/2024</a:t>
            </a:fld>
            <a:endParaRPr lang="es-AR" dirty="0"/>
          </a:p>
        </p:txBody>
      </p:sp>
      <p:sp>
        <p:nvSpPr>
          <p:cNvPr id="4" name="Footer Placeholder 3"/>
          <p:cNvSpPr>
            <a:spLocks noGrp="1"/>
          </p:cNvSpPr>
          <p:nvPr>
            <p:ph type="ftr" sz="quarter" idx="11"/>
          </p:nvPr>
        </p:nvSpPr>
        <p:spPr/>
        <p:txBody>
          <a:bodyPr/>
          <a:lstStyle/>
          <a:p>
            <a:endParaRPr lang="es-AR" dirty="0"/>
          </a:p>
        </p:txBody>
      </p:sp>
      <p:sp>
        <p:nvSpPr>
          <p:cNvPr id="5" name="Slide Number Placeholder 4"/>
          <p:cNvSpPr>
            <a:spLocks noGrp="1"/>
          </p:cNvSpPr>
          <p:nvPr>
            <p:ph type="sldNum" sz="quarter" idx="12"/>
          </p:nvPr>
        </p:nvSpPr>
        <p:spPr/>
        <p:txBody>
          <a:bodyPr/>
          <a:lstStyle/>
          <a:p>
            <a:fld id="{F93C395D-A889-463F-932C-18547935289D}" type="slidenum">
              <a:rPr lang="es-AR" smtClean="0"/>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E8C35-BD56-4C5B-B6F3-430E83C20A76}" type="datetimeFigureOut">
              <a:rPr lang="es-AR" smtClean="0"/>
              <a:t>8/8/2024</a:t>
            </a:fld>
            <a:endParaRPr lang="es-AR" dirty="0"/>
          </a:p>
        </p:txBody>
      </p:sp>
      <p:sp>
        <p:nvSpPr>
          <p:cNvPr id="3" name="Footer Placeholder 2"/>
          <p:cNvSpPr>
            <a:spLocks noGrp="1"/>
          </p:cNvSpPr>
          <p:nvPr>
            <p:ph type="ftr" sz="quarter" idx="11"/>
          </p:nvPr>
        </p:nvSpPr>
        <p:spPr/>
        <p:txBody>
          <a:bodyPr/>
          <a:lstStyle/>
          <a:p>
            <a:endParaRPr lang="es-AR" dirty="0"/>
          </a:p>
        </p:txBody>
      </p:sp>
      <p:sp>
        <p:nvSpPr>
          <p:cNvPr id="4" name="Slide Number Placeholder 3"/>
          <p:cNvSpPr>
            <a:spLocks noGrp="1"/>
          </p:cNvSpPr>
          <p:nvPr>
            <p:ph type="sldNum" sz="quarter" idx="12"/>
          </p:nvPr>
        </p:nvSpPr>
        <p:spPr/>
        <p:txBody>
          <a:bodyPr/>
          <a:lstStyle/>
          <a:p>
            <a:fld id="{F93C395D-A889-463F-932C-18547935289D}" type="slidenum">
              <a:rPr lang="es-AR" smtClean="0"/>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085850"/>
            <a:ext cx="4648200" cy="3200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085850"/>
            <a:ext cx="2971800" cy="82296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1910919"/>
            <a:ext cx="2971800" cy="23753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69E8C35-BD56-4C5B-B6F3-430E83C20A76}" type="datetimeFigureOut">
              <a:rPr lang="es-AR" smtClean="0"/>
              <a:t>8/8/2024</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F93C395D-A889-463F-932C-18547935289D}" type="slidenum">
              <a:rPr lang="es-AR" smtClean="0"/>
              <a:t>‹Nº›</a:t>
            </a:fld>
            <a:endParaRPr lang="es-A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a:xfrm>
            <a:off x="609600" y="1085850"/>
            <a:ext cx="2971800" cy="82296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085850"/>
            <a:ext cx="3419856" cy="260604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09600" y="1910918"/>
            <a:ext cx="2971800" cy="18038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69E8C35-BD56-4C5B-B6F3-430E83C20A76}" type="datetimeFigureOut">
              <a:rPr lang="es-AR" smtClean="0"/>
              <a:t>8/8/2024</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F93C395D-A889-463F-932C-18547935289D}" type="slidenum">
              <a:rPr lang="es-AR" smtClean="0"/>
              <a:t>‹Nº›</a:t>
            </a:fld>
            <a:endParaRPr lang="es-A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5143500"/>
          </a:xfrm>
          <a:prstGeom prst="rect">
            <a:avLst/>
          </a:prstGeom>
        </p:spPr>
      </p:pic>
      <p:sp>
        <p:nvSpPr>
          <p:cNvPr id="2" name="Title Placeholder 1"/>
          <p:cNvSpPr>
            <a:spLocks noGrp="1"/>
          </p:cNvSpPr>
          <p:nvPr>
            <p:ph type="title"/>
          </p:nvPr>
        </p:nvSpPr>
        <p:spPr>
          <a:xfrm>
            <a:off x="609600" y="205979"/>
            <a:ext cx="7924800" cy="85725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200151"/>
            <a:ext cx="79248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4767263"/>
            <a:ext cx="1524000" cy="273844"/>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69E8C35-BD56-4C5B-B6F3-430E83C20A76}" type="datetimeFigureOut">
              <a:rPr lang="es-AR" smtClean="0"/>
              <a:t>8/8/2024</a:t>
            </a:fld>
            <a:endParaRPr lang="es-AR" dirty="0"/>
          </a:p>
        </p:txBody>
      </p:sp>
      <p:sp>
        <p:nvSpPr>
          <p:cNvPr id="5" name="Footer Placeholder 4"/>
          <p:cNvSpPr>
            <a:spLocks noGrp="1"/>
          </p:cNvSpPr>
          <p:nvPr>
            <p:ph type="ftr" sz="quarter" idx="3"/>
          </p:nvPr>
        </p:nvSpPr>
        <p:spPr>
          <a:xfrm>
            <a:off x="609600" y="4767263"/>
            <a:ext cx="2895600" cy="273844"/>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AR" dirty="0"/>
          </a:p>
        </p:txBody>
      </p:sp>
      <p:sp>
        <p:nvSpPr>
          <p:cNvPr id="6" name="Slide Number Placeholder 5"/>
          <p:cNvSpPr>
            <a:spLocks noGrp="1"/>
          </p:cNvSpPr>
          <p:nvPr>
            <p:ph type="sldNum" sz="quarter" idx="4"/>
          </p:nvPr>
        </p:nvSpPr>
        <p:spPr>
          <a:xfrm>
            <a:off x="7543800" y="4767263"/>
            <a:ext cx="990600" cy="273844"/>
          </a:xfrm>
          <a:prstGeom prst="rect">
            <a:avLst/>
          </a:prstGeom>
        </p:spPr>
        <p:txBody>
          <a:bodyPr vert="horz" lIns="91440" tIns="45720" rIns="91440" bIns="45720" rtlCol="0" anchor="ctr"/>
          <a:lstStyle>
            <a:lvl1pPr algn="r">
              <a:defRPr sz="1100" baseline="0">
                <a:solidFill>
                  <a:schemeClr val="tx1"/>
                </a:solidFill>
              </a:defRPr>
            </a:lvl1pPr>
          </a:lstStyle>
          <a:p>
            <a:fld id="{F93C395D-A889-463F-932C-18547935289D}" type="slidenum">
              <a:rPr lang="es-AR" smtClean="0"/>
              <a:t>‹Nº›</a:t>
            </a:fld>
            <a:endParaRPr lang="es-AR"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support.microsoft.com/es-es/office/agregar-transiciones-entre-diapositivas-3f8244bf-f893-4efd-a7eb-3a4845c9c971#:~:text=La%20transici%C3%B3n%20de%20diapositivas%20es,de%20los%20efectos%20de%20transici%C3%B3n"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s://support.microsoft.com/es-es/office/la-diferencia-entre-animaciones-y-transiciones-bae174a4-dad3-4268-bf9c-c201a70995f1#:~:text=Una%20animaci%C3%B3n%20es%20un%20efecto,la%20siguiente%20durante%20una%20presentaci%C3%B3n"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finicion.de/power-point/" TargetMode="External"/><Relationship Id="rId2" Type="http://schemas.openxmlformats.org/officeDocument/2006/relationships/hyperlink" Target="https://definicion.de/programa/"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log.hubspot.es/marketing/que-es-powerpoint#caracteristica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fernandoarciniega.com/elementos-de-la-pantalla-de-power-poi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95736" y="2931790"/>
            <a:ext cx="4392488" cy="782796"/>
          </a:xfrm>
        </p:spPr>
        <p:txBody>
          <a:bodyPr>
            <a:normAutofit lnSpcReduction="10000"/>
          </a:bodyPr>
          <a:lstStyle/>
          <a:p>
            <a:r>
              <a:rPr lang="es-MX" sz="2400" dirty="0">
                <a:latin typeface="Broadway" pitchFamily="82" charset="0"/>
              </a:rPr>
              <a:t>T</a:t>
            </a:r>
            <a:r>
              <a:rPr lang="es-MX" sz="2400" dirty="0" smtClean="0">
                <a:latin typeface="Broadway" pitchFamily="82" charset="0"/>
              </a:rPr>
              <a:t>aller</a:t>
            </a:r>
            <a:r>
              <a:rPr lang="es-MX" sz="2400" dirty="0" smtClean="0">
                <a:latin typeface="Bodoni MT Black" pitchFamily="18" charset="0"/>
              </a:rPr>
              <a:t>: Laboratorio</a:t>
            </a:r>
            <a:r>
              <a:rPr lang="es-MX" dirty="0" smtClean="0"/>
              <a:t> </a:t>
            </a:r>
            <a:r>
              <a:rPr lang="es-MX" sz="2000" dirty="0" smtClean="0">
                <a:latin typeface="Algerian" pitchFamily="82" charset="0"/>
              </a:rPr>
              <a:t>de</a:t>
            </a:r>
            <a:r>
              <a:rPr lang="es-MX" dirty="0" smtClean="0"/>
              <a:t> </a:t>
            </a:r>
            <a:r>
              <a:rPr lang="es-MX" sz="2400" dirty="0">
                <a:latin typeface="Bauhaus 93" pitchFamily="82" charset="0"/>
              </a:rPr>
              <a:t>I</a:t>
            </a:r>
            <a:r>
              <a:rPr lang="es-MX" sz="2400" dirty="0" smtClean="0">
                <a:latin typeface="Bauhaus 93" pitchFamily="82" charset="0"/>
              </a:rPr>
              <a:t>nformática</a:t>
            </a:r>
            <a:endParaRPr lang="es-AR" sz="2400" dirty="0">
              <a:latin typeface="Bauhaus 93" pitchFamily="82" charset="0"/>
            </a:endParaRPr>
          </a:p>
        </p:txBody>
      </p:sp>
      <p:sp>
        <p:nvSpPr>
          <p:cNvPr id="2" name="1 Título"/>
          <p:cNvSpPr>
            <a:spLocks noGrp="1"/>
          </p:cNvSpPr>
          <p:nvPr>
            <p:ph type="ctrTitle"/>
          </p:nvPr>
        </p:nvSpPr>
        <p:spPr>
          <a:xfrm>
            <a:off x="539552" y="1347614"/>
            <a:ext cx="7772400" cy="1224136"/>
          </a:xfrm>
        </p:spPr>
        <p:txBody>
          <a:bodyPr/>
          <a:lstStyle/>
          <a:p>
            <a:r>
              <a:rPr lang="es-MX" dirty="0" smtClean="0">
                <a:latin typeface="Bahnschrift SemiBold" pitchFamily="34" charset="0"/>
              </a:rPr>
              <a:t>Power</a:t>
            </a:r>
            <a:r>
              <a:rPr lang="es-MX" dirty="0" smtClean="0"/>
              <a:t> </a:t>
            </a:r>
            <a:r>
              <a:rPr lang="es-MX" dirty="0" smtClean="0">
                <a:latin typeface="Bahnschrift Light" pitchFamily="34" charset="0"/>
              </a:rPr>
              <a:t>point</a:t>
            </a:r>
            <a:endParaRPr lang="es-AR" dirty="0">
              <a:latin typeface="Bahnschrift Light" pitchFamily="34" charset="0"/>
            </a:endParaRPr>
          </a:p>
        </p:txBody>
      </p:sp>
      <p:sp>
        <p:nvSpPr>
          <p:cNvPr id="5" name="4 CuadroTexto"/>
          <p:cNvSpPr txBox="1"/>
          <p:nvPr/>
        </p:nvSpPr>
        <p:spPr>
          <a:xfrm>
            <a:off x="179512" y="3527499"/>
            <a:ext cx="2038956" cy="369332"/>
          </a:xfrm>
          <a:prstGeom prst="rect">
            <a:avLst/>
          </a:prstGeom>
          <a:noFill/>
        </p:spPr>
        <p:txBody>
          <a:bodyPr wrap="none" rtlCol="0">
            <a:spAutoFit/>
          </a:bodyPr>
          <a:lstStyle/>
          <a:p>
            <a:r>
              <a:rPr lang="es-MX" dirty="0" smtClean="0">
                <a:latin typeface="Bodoni MT" pitchFamily="18" charset="0"/>
              </a:rPr>
              <a:t>Larribite</a:t>
            </a:r>
            <a:r>
              <a:rPr lang="es-MX" dirty="0" smtClean="0"/>
              <a:t> </a:t>
            </a:r>
            <a:r>
              <a:rPr lang="es-MX" dirty="0">
                <a:latin typeface="Bodoni MT" pitchFamily="18" charset="0"/>
              </a:rPr>
              <a:t>V</a:t>
            </a:r>
            <a:r>
              <a:rPr lang="es-MX" dirty="0" smtClean="0">
                <a:latin typeface="Bodoni MT" pitchFamily="18" charset="0"/>
              </a:rPr>
              <a:t>alentina</a:t>
            </a:r>
            <a:endParaRPr lang="es-AR" dirty="0">
              <a:latin typeface="Bodoni MT" pitchFamily="18" charset="0"/>
            </a:endParaRPr>
          </a:p>
        </p:txBody>
      </p:sp>
      <p:sp>
        <p:nvSpPr>
          <p:cNvPr id="6" name="5 CuadroTexto"/>
          <p:cNvSpPr txBox="1"/>
          <p:nvPr/>
        </p:nvSpPr>
        <p:spPr>
          <a:xfrm>
            <a:off x="6732240" y="3389000"/>
            <a:ext cx="864096" cy="646331"/>
          </a:xfrm>
          <a:prstGeom prst="rect">
            <a:avLst/>
          </a:prstGeom>
          <a:noFill/>
        </p:spPr>
        <p:txBody>
          <a:bodyPr wrap="square" rtlCol="0">
            <a:spAutoFit/>
          </a:bodyPr>
          <a:lstStyle/>
          <a:p>
            <a:r>
              <a:rPr lang="es-MX" sz="3600" dirty="0" smtClean="0">
                <a:latin typeface="Forte" pitchFamily="66" charset="0"/>
              </a:rPr>
              <a:t>1*A</a:t>
            </a:r>
            <a:endParaRPr lang="es-AR" sz="3600" dirty="0">
              <a:latin typeface="Forte" pitchFamily="66" charset="0"/>
            </a:endParaRPr>
          </a:p>
        </p:txBody>
      </p:sp>
      <p:sp>
        <p:nvSpPr>
          <p:cNvPr id="7" name="6 CuadroTexto"/>
          <p:cNvSpPr txBox="1"/>
          <p:nvPr/>
        </p:nvSpPr>
        <p:spPr>
          <a:xfrm>
            <a:off x="3131840" y="4218642"/>
            <a:ext cx="2202847" cy="369332"/>
          </a:xfrm>
          <a:prstGeom prst="rect">
            <a:avLst/>
          </a:prstGeom>
          <a:noFill/>
        </p:spPr>
        <p:txBody>
          <a:bodyPr wrap="none" rtlCol="0">
            <a:spAutoFit/>
          </a:bodyPr>
          <a:lstStyle/>
          <a:p>
            <a:r>
              <a:rPr lang="es-MX" dirty="0" smtClean="0">
                <a:latin typeface="Baskerville Old Face" pitchFamily="18" charset="0"/>
              </a:rPr>
              <a:t>profe: Andrea Gómez</a:t>
            </a:r>
            <a:endParaRPr lang="es-AR" dirty="0">
              <a:latin typeface="Baskerville Old Face"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251916"/>
            <a:ext cx="151216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40" y="254198"/>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181543"/>
      </p:ext>
    </p:extLst>
  </p:cSld>
  <p:clrMapOvr>
    <a:masterClrMapping/>
  </p:clrMapOvr>
  <mc:AlternateContent xmlns:mc="http://schemas.openxmlformats.org/markup-compatibility/2006" xmlns:p14="http://schemas.microsoft.com/office/powerpoint/2010/main">
    <mc:Choice Requires="p14">
      <p:transition spd="med">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75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250"/>
                                        <p:tgtEl>
                                          <p:spTgt spid="5"/>
                                        </p:tgtEl>
                                      </p:cBhvr>
                                    </p:animEffect>
                                    <p:anim calcmode="lin" valueType="num">
                                      <p:cBhvr>
                                        <p:cTn id="38" dur="1250" fill="hold"/>
                                        <p:tgtEl>
                                          <p:spTgt spid="5"/>
                                        </p:tgtEl>
                                        <p:attrNameLst>
                                          <p:attrName>ppt_w</p:attrName>
                                        </p:attrNameLst>
                                      </p:cBhvr>
                                      <p:tavLst>
                                        <p:tav tm="0" fmla="#ppt_w*sin(2.5*pi*$)">
                                          <p:val>
                                            <p:fltVal val="0"/>
                                          </p:val>
                                        </p:tav>
                                        <p:tav tm="100000">
                                          <p:val>
                                            <p:fltVal val="1"/>
                                          </p:val>
                                        </p:tav>
                                      </p:tavLst>
                                    </p:anim>
                                    <p:anim calcmode="lin" valueType="num">
                                      <p:cBhvr>
                                        <p:cTn id="39" dur="125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3074"/>
                                        </p:tgtEl>
                                        <p:attrNameLst>
                                          <p:attrName>style.visibility</p:attrName>
                                        </p:attrNameLst>
                                      </p:cBhvr>
                                      <p:to>
                                        <p:strVal val="visible"/>
                                      </p:to>
                                    </p:set>
                                    <p:animEffect transition="in" filter="circle(in)">
                                      <p:cBhvr>
                                        <p:cTn id="44" dur="1000"/>
                                        <p:tgtEl>
                                          <p:spTgt spid="3074"/>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wheel(1)">
                                      <p:cBhvr>
                                        <p:cTn id="4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504" y="1200150"/>
            <a:ext cx="3744416" cy="3603848"/>
          </a:xfrm>
        </p:spPr>
        <p:txBody>
          <a:bodyPr>
            <a:normAutofit lnSpcReduction="10000"/>
          </a:bodyPr>
          <a:lstStyle/>
          <a:p>
            <a:pPr marL="0" indent="0">
              <a:buNone/>
            </a:pPr>
            <a:r>
              <a:rPr lang="es-MX" dirty="0"/>
              <a:t>Las vistas Patrón incluyen Diapositiva, Documento y Notas. El beneficio clave de trabajar en una vista patrón es que puede realizar cambios de estilo universales a todas las diapositivas, páginas de notas o documentos asociados con su presentación.</a:t>
            </a:r>
          </a:p>
          <a:p>
            <a:pPr marL="0" indent="0">
              <a:buNone/>
            </a:pPr>
            <a:r>
              <a:rPr lang="es-MX" dirty="0"/>
              <a:t>Use la vista Presentación con diapositivas para ofrecer la presentación al público. La vista Presentación con diapositivas ocupa toda la pantalla del equipo, exactamente del modo en que se verá la presentación en una pantalla grande cuando la vea el público.</a:t>
            </a:r>
          </a:p>
          <a:p>
            <a:endParaRPr lang="es-AR" dirty="0"/>
          </a:p>
        </p:txBody>
      </p:sp>
      <p:sp>
        <p:nvSpPr>
          <p:cNvPr id="4" name="3 Marcador de contenido"/>
          <p:cNvSpPr>
            <a:spLocks noGrp="1"/>
          </p:cNvSpPr>
          <p:nvPr>
            <p:ph sz="quarter" idx="14"/>
          </p:nvPr>
        </p:nvSpPr>
        <p:spPr>
          <a:xfrm>
            <a:off x="5004048" y="1131590"/>
            <a:ext cx="3960440" cy="3816424"/>
          </a:xfrm>
        </p:spPr>
        <p:txBody>
          <a:bodyPr>
            <a:normAutofit fontScale="85000" lnSpcReduction="10000"/>
          </a:bodyPr>
          <a:lstStyle/>
          <a:p>
            <a:pPr marL="0" indent="0">
              <a:buNone/>
            </a:pPr>
            <a:r>
              <a:rPr lang="es-MX" dirty="0"/>
              <a:t>Para ir a la vista Moderador , en la vista Presentación con diapositivas , en la esquina inferior izquierda de la pantalla, haga clic en El botón Mostrar vista del moderador en PowerPoint, a continuación, haga clic en Mostrar vista Moderador (como se muestra a continuación).</a:t>
            </a:r>
          </a:p>
          <a:p>
            <a:pPr marL="0" indent="0">
              <a:buNone/>
            </a:pPr>
            <a:r>
              <a:rPr lang="es-MX" dirty="0"/>
              <a:t>Puede ir a la Vista de lectura desde la barra de tareas Botón Vista de lectura en PowerPoint en la parte inferior de la ventana de la diapositiva.</a:t>
            </a:r>
          </a:p>
          <a:p>
            <a:endParaRPr lang="es-MX" dirty="0"/>
          </a:p>
          <a:p>
            <a:pPr marL="0" indent="0">
              <a:buNone/>
            </a:pPr>
            <a:r>
              <a:rPr lang="es-MX" dirty="0" smtClean="0"/>
              <a:t>La </a:t>
            </a:r>
            <a:r>
              <a:rPr lang="es-MX" dirty="0"/>
              <a:t>mayoría de las personas que revisen una presentación de PowerPoint sin un moderador querrán usar la vista de lectura. Muestra la presentación en una pantalla completa como la vista Presentación con diapositivas, e incluye algunos controles sencillos para facilitar la acción de voltear por las diapositivas.</a:t>
            </a:r>
          </a:p>
          <a:p>
            <a:endParaRPr lang="es-AR" dirty="0"/>
          </a:p>
        </p:txBody>
      </p:sp>
      <p:sp>
        <p:nvSpPr>
          <p:cNvPr id="2" name="1 Título"/>
          <p:cNvSpPr>
            <a:spLocks noGrp="1"/>
          </p:cNvSpPr>
          <p:nvPr>
            <p:ph type="title"/>
          </p:nvPr>
        </p:nvSpPr>
        <p:spPr/>
        <p:txBody>
          <a:bodyPr/>
          <a:lstStyle/>
          <a:p>
            <a:r>
              <a:rPr lang="es-MX" dirty="0" smtClean="0"/>
              <a:t>Las vistas de power point</a:t>
            </a:r>
            <a:endParaRPr lang="es-A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1203598"/>
            <a:ext cx="1224136" cy="121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1281" b="-9266"/>
          <a:stretch/>
        </p:blipFill>
        <p:spPr bwMode="auto">
          <a:xfrm>
            <a:off x="3779912" y="3147814"/>
            <a:ext cx="1224136" cy="136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692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94549"/>
            <a:ext cx="7924800" cy="857250"/>
          </a:xfrm>
        </p:spPr>
        <p:txBody>
          <a:bodyPr/>
          <a:lstStyle/>
          <a:p>
            <a:r>
              <a:rPr lang="es-AR" dirty="0">
                <a:latin typeface="Bahnschrift Condensed" pitchFamily="34" charset="0"/>
              </a:rPr>
              <a:t>Las vistas de PowerPoint</a:t>
            </a:r>
          </a:p>
        </p:txBody>
      </p:sp>
      <p:sp>
        <p:nvSpPr>
          <p:cNvPr id="3" name="2 Marcador de contenido"/>
          <p:cNvSpPr>
            <a:spLocks noGrp="1"/>
          </p:cNvSpPr>
          <p:nvPr>
            <p:ph sz="quarter" idx="13"/>
          </p:nvPr>
        </p:nvSpPr>
        <p:spPr/>
        <p:txBody>
          <a:bodyPr/>
          <a:lstStyle/>
          <a:p>
            <a:r>
              <a:rPr lang="es-AR" dirty="0">
                <a:hlinkClick r:id="rId2"/>
              </a:rPr>
              <a:t>https://</a:t>
            </a:r>
            <a:r>
              <a:rPr lang="es-AR" dirty="0" smtClean="0">
                <a:hlinkClick r:id="rId2"/>
              </a:rPr>
              <a:t>support.microsoft.com/es-es/office/elegir-la-vista-adecuada-para-una-tarea-en-powerpoint-21332d8d-adbc-4717-a2c6-e25a697b40e9</a:t>
            </a:r>
            <a:r>
              <a:rPr lang="es-AR" dirty="0" smtClean="0"/>
              <a:t> </a:t>
            </a:r>
          </a:p>
          <a:p>
            <a:endParaRPr lang="es-A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84" y="3606659"/>
            <a:ext cx="48291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902528"/>
            <a:ext cx="38671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851670"/>
            <a:ext cx="4283968" cy="158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2547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0"/>
            <a:ext cx="7924800" cy="857250"/>
          </a:xfrm>
        </p:spPr>
        <p:txBody>
          <a:bodyPr/>
          <a:lstStyle/>
          <a:p>
            <a:r>
              <a:rPr lang="es-MX" dirty="0" smtClean="0"/>
              <a:t>Transición de </a:t>
            </a:r>
            <a:r>
              <a:rPr lang="es-MX" dirty="0"/>
              <a:t>Power Point</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0" y="915566"/>
            <a:ext cx="3539108" cy="297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quarter" idx="13"/>
          </p:nvPr>
        </p:nvSpPr>
        <p:spPr>
          <a:xfrm>
            <a:off x="3707904" y="771550"/>
            <a:ext cx="5184576" cy="4248472"/>
          </a:xfrm>
        </p:spPr>
        <p:txBody>
          <a:bodyPr>
            <a:normAutofit lnSpcReduction="10000"/>
          </a:bodyPr>
          <a:lstStyle/>
          <a:p>
            <a:endParaRPr lang="es-MX" sz="1200" dirty="0" smtClean="0"/>
          </a:p>
          <a:p>
            <a:r>
              <a:rPr lang="es-MX" sz="1400" dirty="0" smtClean="0"/>
              <a:t>La </a:t>
            </a:r>
            <a:r>
              <a:rPr lang="es-MX" sz="1400" dirty="0"/>
              <a:t>transición de diapositivas es el efecto visual que se reproduce al pasar de una diapositiva a la siguiente durante una presentación. Puede controlar la velocidad, agregar sonido y personalizar las propiedades de los efectos de transición.</a:t>
            </a:r>
            <a:endParaRPr lang="es-MX" sz="1400" dirty="0" smtClean="0"/>
          </a:p>
          <a:p>
            <a:r>
              <a:rPr lang="es-MX" sz="1400" dirty="0"/>
              <a:t>Abra la presentación.</a:t>
            </a:r>
          </a:p>
          <a:p>
            <a:r>
              <a:rPr lang="es-MX" sz="1400" dirty="0"/>
              <a:t>Pulse la </a:t>
            </a:r>
            <a:r>
              <a:rPr lang="es-MX" sz="1400" dirty="0" smtClean="0"/>
              <a:t>pestaña Transiciones. </a:t>
            </a:r>
            <a:r>
              <a:rPr lang="es-MX" sz="1400" dirty="0"/>
              <a:t>...</a:t>
            </a:r>
          </a:p>
          <a:p>
            <a:r>
              <a:rPr lang="es-MX" sz="1400" dirty="0"/>
              <a:t>Pulse la flecha abajo para expandir los Efectos de transición. ...</a:t>
            </a:r>
          </a:p>
          <a:p>
            <a:r>
              <a:rPr lang="es-MX" sz="1400" dirty="0"/>
              <a:t>Elija una transición. ...</a:t>
            </a:r>
          </a:p>
          <a:p>
            <a:r>
              <a:rPr lang="es-MX" sz="1400" dirty="0"/>
              <a:t>Seleccione Opciones de efectos para elegir la dirección de la transición.</a:t>
            </a:r>
          </a:p>
          <a:p>
            <a:r>
              <a:rPr lang="es-MX" sz="1400" dirty="0"/>
              <a:t>Pulse Vista previa para ver el efecto aplicado a la diapositiva</a:t>
            </a:r>
            <a:r>
              <a:rPr lang="es-MX" sz="1200" dirty="0"/>
              <a:t>.</a:t>
            </a:r>
            <a:endParaRPr lang="es-MX" sz="1200" dirty="0" smtClean="0"/>
          </a:p>
          <a:p>
            <a:r>
              <a:rPr lang="es-MX" sz="1200" dirty="0">
                <a:hlinkClick r:id="rId3"/>
              </a:rPr>
              <a:t>https://support.microsoft.com/es-es/office/agregar-transiciones-entre-diapositivas-3f8244bf-f893-4efd-a7eb-3a4845c9c971#:~:text=La%20transici%C3%B3n%20de%20diapositivas%20es,de%20los%20efectos%20de%20transici%C3%B3n</a:t>
            </a:r>
            <a:r>
              <a:rPr lang="es-MX" sz="1200" dirty="0" smtClean="0"/>
              <a:t>.  </a:t>
            </a:r>
            <a:endParaRPr lang="es-MX" sz="1200" dirty="0"/>
          </a:p>
          <a:p>
            <a:endParaRPr lang="es-AR" sz="1200"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271" t="1" r="-7345" b="-8000"/>
          <a:stretch/>
        </p:blipFill>
        <p:spPr bwMode="auto">
          <a:xfrm>
            <a:off x="7160592" y="45616"/>
            <a:ext cx="1616248"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209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1)">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3074"/>
                                        </p:tgtEl>
                                        <p:attrNameLst>
                                          <p:attrName>style.visibility</p:attrName>
                                        </p:attrNameLst>
                                      </p:cBhvr>
                                      <p:to>
                                        <p:strVal val="visible"/>
                                      </p:to>
                                    </p:set>
                                    <p:anim calcmode="lin" valueType="num">
                                      <p:cBhvr>
                                        <p:cTn id="68" dur="500" fill="hold"/>
                                        <p:tgtEl>
                                          <p:spTgt spid="3074"/>
                                        </p:tgtEl>
                                        <p:attrNameLst>
                                          <p:attrName>ppt_w</p:attrName>
                                        </p:attrNameLst>
                                      </p:cBhvr>
                                      <p:tavLst>
                                        <p:tav tm="0">
                                          <p:val>
                                            <p:fltVal val="0"/>
                                          </p:val>
                                        </p:tav>
                                        <p:tav tm="100000">
                                          <p:val>
                                            <p:strVal val="#ppt_w"/>
                                          </p:val>
                                        </p:tav>
                                      </p:tavLst>
                                    </p:anim>
                                    <p:anim calcmode="lin" valueType="num">
                                      <p:cBhvr>
                                        <p:cTn id="69" dur="500" fill="hold"/>
                                        <p:tgtEl>
                                          <p:spTgt spid="3074"/>
                                        </p:tgtEl>
                                        <p:attrNameLst>
                                          <p:attrName>ppt_h</p:attrName>
                                        </p:attrNameLst>
                                      </p:cBhvr>
                                      <p:tavLst>
                                        <p:tav tm="0">
                                          <p:val>
                                            <p:fltVal val="0"/>
                                          </p:val>
                                        </p:tav>
                                        <p:tav tm="100000">
                                          <p:val>
                                            <p:strVal val="#ppt_h"/>
                                          </p:val>
                                        </p:tav>
                                      </p:tavLst>
                                    </p:anim>
                                    <p:animEffect transition="in" filter="fade">
                                      <p:cBhvr>
                                        <p:cTn id="7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Animacion de power point</a:t>
            </a:r>
            <a:endParaRPr lang="es-AR" dirty="0"/>
          </a:p>
        </p:txBody>
      </p:sp>
      <p:pic>
        <p:nvPicPr>
          <p:cNvPr id="1027"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7161" y="1138734"/>
            <a:ext cx="3584759" cy="201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3851920" y="1120304"/>
            <a:ext cx="5112568" cy="3570208"/>
          </a:xfrm>
          <a:prstGeom prst="rect">
            <a:avLst/>
          </a:prstGeom>
          <a:noFill/>
        </p:spPr>
        <p:txBody>
          <a:bodyPr wrap="square" rtlCol="0">
            <a:spAutoFit/>
          </a:bodyPr>
          <a:lstStyle/>
          <a:p>
            <a:r>
              <a:rPr lang="es-MX" sz="1600" dirty="0" smtClean="0"/>
              <a:t>Una </a:t>
            </a:r>
            <a:r>
              <a:rPr lang="es-MX" sz="1600" dirty="0"/>
              <a:t>animación es un efecto especial que se aplica a un solo elemento de una diapositiva, como texto, forma, imagen, etc. Una transición es el efecto especial que se produce al salir de una diapositiva y pasar a la siguiente durante una presentación</a:t>
            </a:r>
            <a:endParaRPr lang="es-MX" sz="1600" dirty="0" smtClean="0"/>
          </a:p>
          <a:p>
            <a:endParaRPr lang="es-MX" sz="1600" dirty="0"/>
          </a:p>
          <a:p>
            <a:r>
              <a:rPr lang="es-MX" sz="1600" dirty="0"/>
              <a:t>En la pestaña Animaciones, haga clic en Panel de animación. Haga clic en Agregar animación y elija un efecto de animación.</a:t>
            </a:r>
            <a:endParaRPr lang="es-MX" sz="1600" dirty="0" smtClean="0"/>
          </a:p>
          <a:p>
            <a:endParaRPr lang="es-MX" sz="1600" dirty="0"/>
          </a:p>
          <a:p>
            <a:r>
              <a:rPr lang="es-MX" sz="1600" dirty="0">
                <a:hlinkClick r:id="rId3"/>
              </a:rPr>
              <a:t>https://support.microsoft.com/es-es/office/la-diferencia-entre-animaciones-y-transiciones-bae174a4-dad3-4268-bf9c-c201a70995f1#:~:</a:t>
            </a:r>
            <a:r>
              <a:rPr lang="es-MX" sz="1600" dirty="0" smtClean="0">
                <a:hlinkClick r:id="rId3"/>
              </a:rPr>
              <a:t>text=Una%20animaci%C3%B3n%20es%20un%20efecto,la%20siguiente%20durante%20una%20presentaci%C3%B3n</a:t>
            </a:r>
            <a:r>
              <a:rPr lang="es-MX" sz="1600" dirty="0" smtClean="0"/>
              <a:t> </a:t>
            </a:r>
            <a:endParaRPr lang="es-MX" sz="1600" dirty="0"/>
          </a:p>
          <a:p>
            <a:endParaRPr lang="es-MX"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291830"/>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9485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2050"/>
                                        </p:tgtEl>
                                      </p:cBhvr>
                                    </p:animEffect>
                                    <p:set>
                                      <p:cBhvr>
                                        <p:cTn id="7" dur="1" fill="hold">
                                          <p:stCondLst>
                                            <p:cond delay="19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grpId="0" nodeType="clickEffect">
                                  <p:stCondLst>
                                    <p:cond delay="0"/>
                                  </p:stCondLst>
                                  <p:childTnLst>
                                    <p:animEffect transition="out" filter="wipe(down)">
                                      <p:cBhvr>
                                        <p:cTn id="11" dur="293" accel="50000">
                                          <p:stCondLst>
                                            <p:cond delay="2957"/>
                                          </p:stCondLst>
                                        </p:cTn>
                                        <p:tgtEl>
                                          <p:spTgt spid="10"/>
                                        </p:tgtEl>
                                      </p:cBhvr>
                                    </p:animEffect>
                                    <p:anim calcmode="lin" valueType="num">
                                      <p:cBhvr>
                                        <p:cTn id="12" dur="2961"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13" dur="289">
                                          <p:stCondLst>
                                            <p:cond delay="2961"/>
                                          </p:stCondLst>
                                        </p:cTn>
                                        <p:tgtEl>
                                          <p:spTgt spid="10"/>
                                        </p:tgtEl>
                                        <p:attrNameLst>
                                          <p:attrName>ppt_x</p:attrName>
                                        </p:attrNameLst>
                                      </p:cBhvr>
                                      <p:tavLst>
                                        <p:tav tm="0">
                                          <p:val>
                                            <p:strVal val="ppt_x"/>
                                          </p:val>
                                        </p:tav>
                                        <p:tav tm="100000">
                                          <p:val>
                                            <p:strVal val="ppt_x"/>
                                          </p:val>
                                        </p:tav>
                                      </p:tavLst>
                                    </p:anim>
                                    <p:anim calcmode="lin" valueType="num">
                                      <p:cBhvr>
                                        <p:cTn id="14" dur="1079"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1079" tmFilter="0, 0; 0.125,0.2665; 0.25,0.4; 0.375,0.465; 0.5,0.5;  0.625,0.535; 0.75,0.6; 0.875,0.7335; 1,1">
                                          <p:stCondLst>
                                            <p:cond delay="1079"/>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539" tmFilter="0, 0; 0.125,0.2665; 0.25,0.4; 0.375,0.465; 0.5,0.5;  0.625,0.535; 0.75,0.6; 0.875,0.7335; 1,1">
                                          <p:stCondLst>
                                            <p:cond delay="2151"/>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266" tmFilter="0, 0; 0.125,0.2665; 0.25,0.4; 0.375,0.465; 0.5,0.5;  0.625,0.535; 0.75,0.6; 0.875,0.7335; 1,1">
                                          <p:stCondLst>
                                            <p:cond delay="2691"/>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293" accel="50000">
                                          <p:stCondLst>
                                            <p:cond delay="2957"/>
                                          </p:stCondLst>
                                        </p:cTn>
                                        <p:tgtEl>
                                          <p:spTgt spid="10"/>
                                        </p:tgtEl>
                                        <p:attrNameLst>
                                          <p:attrName>ppt_y</p:attrName>
                                        </p:attrNameLst>
                                      </p:cBhvr>
                                      <p:tavLst>
                                        <p:tav tm="0">
                                          <p:val>
                                            <p:strVal val="ppt_y"/>
                                          </p:val>
                                        </p:tav>
                                        <p:tav tm="100000">
                                          <p:val>
                                            <p:strVal val="ppt_y+ppt_h"/>
                                          </p:val>
                                        </p:tav>
                                      </p:tavLst>
                                    </p:anim>
                                    <p:animScale>
                                      <p:cBhvr>
                                        <p:cTn id="19" dur="42">
                                          <p:stCondLst>
                                            <p:cond delay="1007"/>
                                          </p:stCondLst>
                                        </p:cTn>
                                        <p:tgtEl>
                                          <p:spTgt spid="10"/>
                                        </p:tgtEl>
                                      </p:cBhvr>
                                      <p:to x="100000" y="60000"/>
                                    </p:animScale>
                                    <p:animScale>
                                      <p:cBhvr>
                                        <p:cTn id="20" dur="270" decel="50000">
                                          <p:stCondLst>
                                            <p:cond delay="1050"/>
                                          </p:stCondLst>
                                        </p:cTn>
                                        <p:tgtEl>
                                          <p:spTgt spid="10"/>
                                        </p:tgtEl>
                                      </p:cBhvr>
                                      <p:to x="100000" y="100000"/>
                                    </p:animScale>
                                    <p:animScale>
                                      <p:cBhvr>
                                        <p:cTn id="21" dur="42">
                                          <p:stCondLst>
                                            <p:cond delay="2132"/>
                                          </p:stCondLst>
                                        </p:cTn>
                                        <p:tgtEl>
                                          <p:spTgt spid="10"/>
                                        </p:tgtEl>
                                      </p:cBhvr>
                                      <p:to x="100000" y="80000"/>
                                    </p:animScale>
                                    <p:animScale>
                                      <p:cBhvr>
                                        <p:cTn id="22" dur="270" decel="50000">
                                          <p:stCondLst>
                                            <p:cond delay="2174"/>
                                          </p:stCondLst>
                                        </p:cTn>
                                        <p:tgtEl>
                                          <p:spTgt spid="10"/>
                                        </p:tgtEl>
                                      </p:cBhvr>
                                      <p:to x="100000" y="100000"/>
                                    </p:animScale>
                                    <p:animScale>
                                      <p:cBhvr>
                                        <p:cTn id="23" dur="42">
                                          <p:stCondLst>
                                            <p:cond delay="2668"/>
                                          </p:stCondLst>
                                        </p:cTn>
                                        <p:tgtEl>
                                          <p:spTgt spid="10"/>
                                        </p:tgtEl>
                                      </p:cBhvr>
                                      <p:to x="100000" y="90000"/>
                                    </p:animScale>
                                    <p:animScale>
                                      <p:cBhvr>
                                        <p:cTn id="24" dur="270" decel="50000">
                                          <p:stCondLst>
                                            <p:cond delay="2710"/>
                                          </p:stCondLst>
                                        </p:cTn>
                                        <p:tgtEl>
                                          <p:spTgt spid="10"/>
                                        </p:tgtEl>
                                      </p:cBhvr>
                                      <p:to x="100000" y="100000"/>
                                    </p:animScale>
                                    <p:animScale>
                                      <p:cBhvr>
                                        <p:cTn id="25" dur="42">
                                          <p:stCondLst>
                                            <p:cond delay="2938"/>
                                          </p:stCondLst>
                                        </p:cTn>
                                        <p:tgtEl>
                                          <p:spTgt spid="10"/>
                                        </p:tgtEl>
                                      </p:cBhvr>
                                      <p:to x="100000" y="95000"/>
                                    </p:animScale>
                                    <p:animScale>
                                      <p:cBhvr>
                                        <p:cTn id="26" dur="270" decel="50000">
                                          <p:stCondLst>
                                            <p:cond delay="2980"/>
                                          </p:stCondLst>
                                        </p:cTn>
                                        <p:tgtEl>
                                          <p:spTgt spid="10"/>
                                        </p:tgtEl>
                                      </p:cBhvr>
                                      <p:to x="100000" y="100000"/>
                                    </p:animScale>
                                    <p:set>
                                      <p:cBhvr>
                                        <p:cTn id="27" dur="1" fill="hold">
                                          <p:stCondLst>
                                            <p:cond delay="324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2250"/>
                                        <p:tgtEl>
                                          <p:spTgt spid="1027"/>
                                        </p:tgtEl>
                                        <p:attrNameLst>
                                          <p:attrName>ppt_x</p:attrName>
                                        </p:attrNameLst>
                                      </p:cBhvr>
                                      <p:tavLst>
                                        <p:tav tm="0">
                                          <p:val>
                                            <p:strVal val="ppt_x"/>
                                          </p:val>
                                        </p:tav>
                                        <p:tav tm="100000">
                                          <p:val>
                                            <p:strVal val="ppt_x"/>
                                          </p:val>
                                        </p:tav>
                                      </p:tavLst>
                                    </p:anim>
                                    <p:anim calcmode="lin" valueType="num">
                                      <p:cBhvr additive="base">
                                        <p:cTn id="32" dur="2250"/>
                                        <p:tgtEl>
                                          <p:spTgt spid="1027"/>
                                        </p:tgtEl>
                                        <p:attrNameLst>
                                          <p:attrName>ppt_y</p:attrName>
                                        </p:attrNameLst>
                                      </p:cBhvr>
                                      <p:tavLst>
                                        <p:tav tm="0">
                                          <p:val>
                                            <p:strVal val="ppt_y"/>
                                          </p:val>
                                        </p:tav>
                                        <p:tav tm="100000">
                                          <p:val>
                                            <p:strVal val="1+ppt_h/2"/>
                                          </p:val>
                                        </p:tav>
                                      </p:tavLst>
                                    </p:anim>
                                    <p:set>
                                      <p:cBhvr>
                                        <p:cTn id="33" dur="1" fill="hold">
                                          <p:stCondLst>
                                            <p:cond delay="2249"/>
                                          </p:stCondLst>
                                        </p:cTn>
                                        <p:tgtEl>
                                          <p:spTgt spid="102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1750"/>
                                        <p:tgtEl>
                                          <p:spTgt spid="2"/>
                                        </p:tgtEl>
                                      </p:cBhvr>
                                    </p:animEffect>
                                    <p:set>
                                      <p:cBhvr>
                                        <p:cTn id="38" dur="1" fill="hold">
                                          <p:stCondLst>
                                            <p:cond delay="1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Goudy Stout" pitchFamily="18" charset="0"/>
              </a:rPr>
              <a:t>actividades</a:t>
            </a:r>
            <a:endParaRPr lang="es-AR" dirty="0">
              <a:latin typeface="Goudy Stout" pitchFamily="18" charset="0"/>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11560" y="1347614"/>
            <a:ext cx="5606807"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49762">
            <a:off x="5856340" y="39666"/>
            <a:ext cx="2073742" cy="207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8237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heel(1)">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3045" y="195486"/>
            <a:ext cx="7924800" cy="857250"/>
          </a:xfrm>
        </p:spPr>
        <p:txBody>
          <a:bodyPr/>
          <a:lstStyle/>
          <a:p>
            <a:r>
              <a:rPr lang="es-MX" dirty="0" smtClean="0">
                <a:latin typeface="Lucida Handwriting" pitchFamily="66" charset="0"/>
              </a:rPr>
              <a:t>respuestas</a:t>
            </a:r>
            <a:endParaRPr lang="es-AR" dirty="0">
              <a:latin typeface="Lucida Handwriting" pitchFamily="66" charset="0"/>
            </a:endParaRPr>
          </a:p>
        </p:txBody>
      </p:sp>
      <p:sp>
        <p:nvSpPr>
          <p:cNvPr id="3" name="2 Marcador de contenido"/>
          <p:cNvSpPr>
            <a:spLocks noGrp="1"/>
          </p:cNvSpPr>
          <p:nvPr>
            <p:ph sz="quarter" idx="13"/>
          </p:nvPr>
        </p:nvSpPr>
        <p:spPr/>
        <p:txBody>
          <a:bodyPr>
            <a:normAutofit fontScale="85000" lnSpcReduction="10000"/>
          </a:bodyPr>
          <a:lstStyle/>
          <a:p>
            <a:pPr fontAlgn="base"/>
            <a:r>
              <a:rPr lang="es-MX" dirty="0" smtClean="0"/>
              <a:t>A) </a:t>
            </a:r>
            <a:r>
              <a:rPr lang="es-MX" dirty="0"/>
              <a:t>El </a:t>
            </a:r>
            <a:r>
              <a:rPr lang="es-MX" b="1" dirty="0">
                <a:hlinkClick r:id="rId2"/>
              </a:rPr>
              <a:t>programa</a:t>
            </a:r>
            <a:r>
              <a:rPr lang="es-MX" dirty="0"/>
              <a:t> contempla la posibilidad de utilizar texto, imágenes, música y animaciones. De este modo, la creatividad del usuario resulta decisiva para que las presentaciones sean atractivas y consigan mantener la atención del receptor.</a:t>
            </a:r>
          </a:p>
          <a:p>
            <a:pPr fontAlgn="base"/>
            <a:r>
              <a:rPr lang="es-MX" dirty="0"/>
              <a:t>Sobre este programa tenemos que decir que viene a girar en torno a tres funciones fundamentales:</a:t>
            </a:r>
          </a:p>
          <a:p>
            <a:pPr fontAlgn="base"/>
            <a:r>
              <a:rPr lang="es-MX" dirty="0"/>
              <a:t>1.Un editor, que sirve no sólo para escribir texto sino también para darle el formato deseado (tamaño, tipografía, color, alineación…).</a:t>
            </a:r>
          </a:p>
          <a:p>
            <a:pPr fontAlgn="base"/>
            <a:r>
              <a:rPr lang="es-MX" dirty="0"/>
              <a:t>2.Un sistema que se encarga de poder insertar tanto fotografías como audios e incluso archivos de vídeo. Elementos todos estos que complementan y refuerzan el contenido textual.</a:t>
            </a:r>
          </a:p>
          <a:p>
            <a:pPr fontAlgn="base"/>
            <a:r>
              <a:rPr lang="es-MX" dirty="0"/>
              <a:t>3.Un sistema que procede a mostrar todo el contenido</a:t>
            </a:r>
            <a:r>
              <a:rPr lang="es-MX" dirty="0" smtClean="0"/>
              <a:t>,</a:t>
            </a:r>
          </a:p>
          <a:p>
            <a:pPr fontAlgn="base"/>
            <a:r>
              <a:rPr lang="es-MX" dirty="0" smtClean="0"/>
              <a:t> </a:t>
            </a:r>
            <a:r>
              <a:rPr lang="es-MX" dirty="0"/>
              <a:t>sea del tipo que sea, de manera absolutamente continua.</a:t>
            </a:r>
          </a:p>
          <a:p>
            <a:r>
              <a:rPr lang="es-AR" dirty="0">
                <a:hlinkClick r:id="rId3"/>
              </a:rPr>
              <a:t>https://definicion.de/power-point</a:t>
            </a:r>
            <a:r>
              <a:rPr lang="es-AR" dirty="0" smtClean="0">
                <a:hlinkClick r:id="rId3"/>
              </a:rPr>
              <a:t>/</a:t>
            </a:r>
            <a:r>
              <a:rPr lang="es-AR" dirty="0" smtClean="0"/>
              <a:t> </a:t>
            </a:r>
          </a:p>
          <a:p>
            <a:endParaRPr lang="es-MX" dirty="0"/>
          </a:p>
          <a:p>
            <a:endParaRPr lang="es-A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3800" y="3075806"/>
            <a:ext cx="249627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1830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heel(1)">
                                      <p:cBhvr>
                                        <p:cTn id="15" dur="20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80">
                                          <p:stCondLst>
                                            <p:cond delay="0"/>
                                          </p:stCondLst>
                                        </p:cTn>
                                        <p:tgtEl>
                                          <p:spTgt spid="3">
                                            <p:txEl>
                                              <p:pRg st="0" end="0"/>
                                            </p:txEl>
                                          </p:spTgt>
                                        </p:tgtEl>
                                      </p:cBhvr>
                                    </p:animEffect>
                                    <p:anim calcmode="lin" valueType="num">
                                      <p:cBhvr>
                                        <p:cTn id="2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0" end="0"/>
                                            </p:txEl>
                                          </p:spTgt>
                                        </p:tgtEl>
                                      </p:cBhvr>
                                      <p:to x="100000" y="60000"/>
                                    </p:animScale>
                                    <p:animScale>
                                      <p:cBhvr>
                                        <p:cTn id="27" dur="166" decel="50000">
                                          <p:stCondLst>
                                            <p:cond delay="676"/>
                                          </p:stCondLst>
                                        </p:cTn>
                                        <p:tgtEl>
                                          <p:spTgt spid="3">
                                            <p:txEl>
                                              <p:pRg st="0" end="0"/>
                                            </p:txEl>
                                          </p:spTgt>
                                        </p:tgtEl>
                                      </p:cBhvr>
                                      <p:to x="100000" y="100000"/>
                                    </p:animScale>
                                    <p:animScale>
                                      <p:cBhvr>
                                        <p:cTn id="28" dur="26">
                                          <p:stCondLst>
                                            <p:cond delay="1312"/>
                                          </p:stCondLst>
                                        </p:cTn>
                                        <p:tgtEl>
                                          <p:spTgt spid="3">
                                            <p:txEl>
                                              <p:pRg st="0" end="0"/>
                                            </p:txEl>
                                          </p:spTgt>
                                        </p:tgtEl>
                                      </p:cBhvr>
                                      <p:to x="100000" y="80000"/>
                                    </p:animScale>
                                    <p:animScale>
                                      <p:cBhvr>
                                        <p:cTn id="29" dur="166" decel="50000">
                                          <p:stCondLst>
                                            <p:cond delay="1338"/>
                                          </p:stCondLst>
                                        </p:cTn>
                                        <p:tgtEl>
                                          <p:spTgt spid="3">
                                            <p:txEl>
                                              <p:pRg st="0" end="0"/>
                                            </p:txEl>
                                          </p:spTgt>
                                        </p:tgtEl>
                                      </p:cBhvr>
                                      <p:to x="100000" y="100000"/>
                                    </p:animScale>
                                    <p:animScale>
                                      <p:cBhvr>
                                        <p:cTn id="30" dur="26">
                                          <p:stCondLst>
                                            <p:cond delay="1642"/>
                                          </p:stCondLst>
                                        </p:cTn>
                                        <p:tgtEl>
                                          <p:spTgt spid="3">
                                            <p:txEl>
                                              <p:pRg st="0" end="0"/>
                                            </p:txEl>
                                          </p:spTgt>
                                        </p:tgtEl>
                                      </p:cBhvr>
                                      <p:to x="100000" y="90000"/>
                                    </p:animScale>
                                    <p:animScale>
                                      <p:cBhvr>
                                        <p:cTn id="31" dur="166" decel="50000">
                                          <p:stCondLst>
                                            <p:cond delay="1668"/>
                                          </p:stCondLst>
                                        </p:cTn>
                                        <p:tgtEl>
                                          <p:spTgt spid="3">
                                            <p:txEl>
                                              <p:pRg st="0" end="0"/>
                                            </p:txEl>
                                          </p:spTgt>
                                        </p:tgtEl>
                                      </p:cBhvr>
                                      <p:to x="100000" y="100000"/>
                                    </p:animScale>
                                    <p:animScale>
                                      <p:cBhvr>
                                        <p:cTn id="32" dur="26">
                                          <p:stCondLst>
                                            <p:cond delay="1808"/>
                                          </p:stCondLst>
                                        </p:cTn>
                                        <p:tgtEl>
                                          <p:spTgt spid="3">
                                            <p:txEl>
                                              <p:pRg st="0" end="0"/>
                                            </p:txEl>
                                          </p:spTgt>
                                        </p:tgtEl>
                                      </p:cBhvr>
                                      <p:to x="100000" y="95000"/>
                                    </p:animScale>
                                    <p:animScale>
                                      <p:cBhvr>
                                        <p:cTn id="33" dur="166" decel="50000">
                                          <p:stCondLst>
                                            <p:cond delay="1834"/>
                                          </p:stCondLst>
                                        </p:cTn>
                                        <p:tgtEl>
                                          <p:spTgt spid="3">
                                            <p:txEl>
                                              <p:pRg st="0" end="0"/>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wipe(down)">
                                      <p:cBhvr>
                                        <p:cTn id="38" dur="580">
                                          <p:stCondLst>
                                            <p:cond delay="0"/>
                                          </p:stCondLst>
                                        </p:cTn>
                                        <p:tgtEl>
                                          <p:spTgt spid="3">
                                            <p:txEl>
                                              <p:pRg st="1" end="1"/>
                                            </p:txEl>
                                          </p:spTgt>
                                        </p:tgtEl>
                                      </p:cBhvr>
                                    </p:animEffect>
                                    <p:anim calcmode="lin" valueType="num">
                                      <p:cBhvr>
                                        <p:cTn id="3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1" end="1"/>
                                            </p:txEl>
                                          </p:spTgt>
                                        </p:tgtEl>
                                      </p:cBhvr>
                                      <p:to x="100000" y="60000"/>
                                    </p:animScale>
                                    <p:animScale>
                                      <p:cBhvr>
                                        <p:cTn id="45" dur="166" decel="50000">
                                          <p:stCondLst>
                                            <p:cond delay="676"/>
                                          </p:stCondLst>
                                        </p:cTn>
                                        <p:tgtEl>
                                          <p:spTgt spid="3">
                                            <p:txEl>
                                              <p:pRg st="1" end="1"/>
                                            </p:txEl>
                                          </p:spTgt>
                                        </p:tgtEl>
                                      </p:cBhvr>
                                      <p:to x="100000" y="100000"/>
                                    </p:animScale>
                                    <p:animScale>
                                      <p:cBhvr>
                                        <p:cTn id="46" dur="26">
                                          <p:stCondLst>
                                            <p:cond delay="1312"/>
                                          </p:stCondLst>
                                        </p:cTn>
                                        <p:tgtEl>
                                          <p:spTgt spid="3">
                                            <p:txEl>
                                              <p:pRg st="1" end="1"/>
                                            </p:txEl>
                                          </p:spTgt>
                                        </p:tgtEl>
                                      </p:cBhvr>
                                      <p:to x="100000" y="80000"/>
                                    </p:animScale>
                                    <p:animScale>
                                      <p:cBhvr>
                                        <p:cTn id="47" dur="166" decel="50000">
                                          <p:stCondLst>
                                            <p:cond delay="1338"/>
                                          </p:stCondLst>
                                        </p:cTn>
                                        <p:tgtEl>
                                          <p:spTgt spid="3">
                                            <p:txEl>
                                              <p:pRg st="1" end="1"/>
                                            </p:txEl>
                                          </p:spTgt>
                                        </p:tgtEl>
                                      </p:cBhvr>
                                      <p:to x="100000" y="100000"/>
                                    </p:animScale>
                                    <p:animScale>
                                      <p:cBhvr>
                                        <p:cTn id="48" dur="26">
                                          <p:stCondLst>
                                            <p:cond delay="1642"/>
                                          </p:stCondLst>
                                        </p:cTn>
                                        <p:tgtEl>
                                          <p:spTgt spid="3">
                                            <p:txEl>
                                              <p:pRg st="1" end="1"/>
                                            </p:txEl>
                                          </p:spTgt>
                                        </p:tgtEl>
                                      </p:cBhvr>
                                      <p:to x="100000" y="90000"/>
                                    </p:animScale>
                                    <p:animScale>
                                      <p:cBhvr>
                                        <p:cTn id="49" dur="166" decel="50000">
                                          <p:stCondLst>
                                            <p:cond delay="1668"/>
                                          </p:stCondLst>
                                        </p:cTn>
                                        <p:tgtEl>
                                          <p:spTgt spid="3">
                                            <p:txEl>
                                              <p:pRg st="1" end="1"/>
                                            </p:txEl>
                                          </p:spTgt>
                                        </p:tgtEl>
                                      </p:cBhvr>
                                      <p:to x="100000" y="100000"/>
                                    </p:animScale>
                                    <p:animScale>
                                      <p:cBhvr>
                                        <p:cTn id="50" dur="26">
                                          <p:stCondLst>
                                            <p:cond delay="1808"/>
                                          </p:stCondLst>
                                        </p:cTn>
                                        <p:tgtEl>
                                          <p:spTgt spid="3">
                                            <p:txEl>
                                              <p:pRg st="1" end="1"/>
                                            </p:txEl>
                                          </p:spTgt>
                                        </p:tgtEl>
                                      </p:cBhvr>
                                      <p:to x="100000" y="95000"/>
                                    </p:animScale>
                                    <p:animScale>
                                      <p:cBhvr>
                                        <p:cTn id="51" dur="166" decel="50000">
                                          <p:stCondLst>
                                            <p:cond delay="1834"/>
                                          </p:stCondLst>
                                        </p:cTn>
                                        <p:tgtEl>
                                          <p:spTgt spid="3">
                                            <p:txEl>
                                              <p:pRg st="1" end="1"/>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wipe(down)">
                                      <p:cBhvr>
                                        <p:cTn id="56" dur="580">
                                          <p:stCondLst>
                                            <p:cond delay="0"/>
                                          </p:stCondLst>
                                        </p:cTn>
                                        <p:tgtEl>
                                          <p:spTgt spid="3">
                                            <p:txEl>
                                              <p:pRg st="2" end="2"/>
                                            </p:txEl>
                                          </p:spTgt>
                                        </p:tgtEl>
                                      </p:cBhvr>
                                    </p:animEffect>
                                    <p:anim calcmode="lin" valueType="num">
                                      <p:cBhvr>
                                        <p:cTn id="5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2" end="2"/>
                                            </p:txEl>
                                          </p:spTgt>
                                        </p:tgtEl>
                                      </p:cBhvr>
                                      <p:to x="100000" y="60000"/>
                                    </p:animScale>
                                    <p:animScale>
                                      <p:cBhvr>
                                        <p:cTn id="63" dur="166" decel="50000">
                                          <p:stCondLst>
                                            <p:cond delay="676"/>
                                          </p:stCondLst>
                                        </p:cTn>
                                        <p:tgtEl>
                                          <p:spTgt spid="3">
                                            <p:txEl>
                                              <p:pRg st="2" end="2"/>
                                            </p:txEl>
                                          </p:spTgt>
                                        </p:tgtEl>
                                      </p:cBhvr>
                                      <p:to x="100000" y="100000"/>
                                    </p:animScale>
                                    <p:animScale>
                                      <p:cBhvr>
                                        <p:cTn id="64" dur="26">
                                          <p:stCondLst>
                                            <p:cond delay="1312"/>
                                          </p:stCondLst>
                                        </p:cTn>
                                        <p:tgtEl>
                                          <p:spTgt spid="3">
                                            <p:txEl>
                                              <p:pRg st="2" end="2"/>
                                            </p:txEl>
                                          </p:spTgt>
                                        </p:tgtEl>
                                      </p:cBhvr>
                                      <p:to x="100000" y="80000"/>
                                    </p:animScale>
                                    <p:animScale>
                                      <p:cBhvr>
                                        <p:cTn id="65" dur="166" decel="50000">
                                          <p:stCondLst>
                                            <p:cond delay="1338"/>
                                          </p:stCondLst>
                                        </p:cTn>
                                        <p:tgtEl>
                                          <p:spTgt spid="3">
                                            <p:txEl>
                                              <p:pRg st="2" end="2"/>
                                            </p:txEl>
                                          </p:spTgt>
                                        </p:tgtEl>
                                      </p:cBhvr>
                                      <p:to x="100000" y="100000"/>
                                    </p:animScale>
                                    <p:animScale>
                                      <p:cBhvr>
                                        <p:cTn id="66" dur="26">
                                          <p:stCondLst>
                                            <p:cond delay="1642"/>
                                          </p:stCondLst>
                                        </p:cTn>
                                        <p:tgtEl>
                                          <p:spTgt spid="3">
                                            <p:txEl>
                                              <p:pRg st="2" end="2"/>
                                            </p:txEl>
                                          </p:spTgt>
                                        </p:tgtEl>
                                      </p:cBhvr>
                                      <p:to x="100000" y="90000"/>
                                    </p:animScale>
                                    <p:animScale>
                                      <p:cBhvr>
                                        <p:cTn id="67" dur="166" decel="50000">
                                          <p:stCondLst>
                                            <p:cond delay="1668"/>
                                          </p:stCondLst>
                                        </p:cTn>
                                        <p:tgtEl>
                                          <p:spTgt spid="3">
                                            <p:txEl>
                                              <p:pRg st="2" end="2"/>
                                            </p:txEl>
                                          </p:spTgt>
                                        </p:tgtEl>
                                      </p:cBhvr>
                                      <p:to x="100000" y="100000"/>
                                    </p:animScale>
                                    <p:animScale>
                                      <p:cBhvr>
                                        <p:cTn id="68" dur="26">
                                          <p:stCondLst>
                                            <p:cond delay="1808"/>
                                          </p:stCondLst>
                                        </p:cTn>
                                        <p:tgtEl>
                                          <p:spTgt spid="3">
                                            <p:txEl>
                                              <p:pRg st="2" end="2"/>
                                            </p:txEl>
                                          </p:spTgt>
                                        </p:tgtEl>
                                      </p:cBhvr>
                                      <p:to x="100000" y="95000"/>
                                    </p:animScale>
                                    <p:animScale>
                                      <p:cBhvr>
                                        <p:cTn id="69" dur="166" decel="50000">
                                          <p:stCondLst>
                                            <p:cond delay="1834"/>
                                          </p:stCondLst>
                                        </p:cTn>
                                        <p:tgtEl>
                                          <p:spTgt spid="3">
                                            <p:txEl>
                                              <p:pRg st="2" end="2"/>
                                            </p:txEl>
                                          </p:spTgt>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3">
                                            <p:txEl>
                                              <p:pRg st="3" end="3"/>
                                            </p:txEl>
                                          </p:spTgt>
                                        </p:tgtEl>
                                        <p:attrNameLst>
                                          <p:attrName>style.visibility</p:attrName>
                                        </p:attrNameLst>
                                      </p:cBhvr>
                                      <p:to>
                                        <p:strVal val="visible"/>
                                      </p:to>
                                    </p:set>
                                    <p:animEffect transition="in" filter="wipe(down)">
                                      <p:cBhvr>
                                        <p:cTn id="74" dur="580">
                                          <p:stCondLst>
                                            <p:cond delay="0"/>
                                          </p:stCondLst>
                                        </p:cTn>
                                        <p:tgtEl>
                                          <p:spTgt spid="3">
                                            <p:txEl>
                                              <p:pRg st="3" end="3"/>
                                            </p:txEl>
                                          </p:spTgt>
                                        </p:tgtEl>
                                      </p:cBhvr>
                                    </p:animEffect>
                                    <p:anim calcmode="lin" valueType="num">
                                      <p:cBhvr>
                                        <p:cTn id="7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3">
                                            <p:txEl>
                                              <p:pRg st="3" end="3"/>
                                            </p:txEl>
                                          </p:spTgt>
                                        </p:tgtEl>
                                      </p:cBhvr>
                                      <p:to x="100000" y="60000"/>
                                    </p:animScale>
                                    <p:animScale>
                                      <p:cBhvr>
                                        <p:cTn id="81" dur="166" decel="50000">
                                          <p:stCondLst>
                                            <p:cond delay="676"/>
                                          </p:stCondLst>
                                        </p:cTn>
                                        <p:tgtEl>
                                          <p:spTgt spid="3">
                                            <p:txEl>
                                              <p:pRg st="3" end="3"/>
                                            </p:txEl>
                                          </p:spTgt>
                                        </p:tgtEl>
                                      </p:cBhvr>
                                      <p:to x="100000" y="100000"/>
                                    </p:animScale>
                                    <p:animScale>
                                      <p:cBhvr>
                                        <p:cTn id="82" dur="26">
                                          <p:stCondLst>
                                            <p:cond delay="1312"/>
                                          </p:stCondLst>
                                        </p:cTn>
                                        <p:tgtEl>
                                          <p:spTgt spid="3">
                                            <p:txEl>
                                              <p:pRg st="3" end="3"/>
                                            </p:txEl>
                                          </p:spTgt>
                                        </p:tgtEl>
                                      </p:cBhvr>
                                      <p:to x="100000" y="80000"/>
                                    </p:animScale>
                                    <p:animScale>
                                      <p:cBhvr>
                                        <p:cTn id="83" dur="166" decel="50000">
                                          <p:stCondLst>
                                            <p:cond delay="1338"/>
                                          </p:stCondLst>
                                        </p:cTn>
                                        <p:tgtEl>
                                          <p:spTgt spid="3">
                                            <p:txEl>
                                              <p:pRg st="3" end="3"/>
                                            </p:txEl>
                                          </p:spTgt>
                                        </p:tgtEl>
                                      </p:cBhvr>
                                      <p:to x="100000" y="100000"/>
                                    </p:animScale>
                                    <p:animScale>
                                      <p:cBhvr>
                                        <p:cTn id="84" dur="26">
                                          <p:stCondLst>
                                            <p:cond delay="1642"/>
                                          </p:stCondLst>
                                        </p:cTn>
                                        <p:tgtEl>
                                          <p:spTgt spid="3">
                                            <p:txEl>
                                              <p:pRg st="3" end="3"/>
                                            </p:txEl>
                                          </p:spTgt>
                                        </p:tgtEl>
                                      </p:cBhvr>
                                      <p:to x="100000" y="90000"/>
                                    </p:animScale>
                                    <p:animScale>
                                      <p:cBhvr>
                                        <p:cTn id="85" dur="166" decel="50000">
                                          <p:stCondLst>
                                            <p:cond delay="1668"/>
                                          </p:stCondLst>
                                        </p:cTn>
                                        <p:tgtEl>
                                          <p:spTgt spid="3">
                                            <p:txEl>
                                              <p:pRg st="3" end="3"/>
                                            </p:txEl>
                                          </p:spTgt>
                                        </p:tgtEl>
                                      </p:cBhvr>
                                      <p:to x="100000" y="100000"/>
                                    </p:animScale>
                                    <p:animScale>
                                      <p:cBhvr>
                                        <p:cTn id="86" dur="26">
                                          <p:stCondLst>
                                            <p:cond delay="1808"/>
                                          </p:stCondLst>
                                        </p:cTn>
                                        <p:tgtEl>
                                          <p:spTgt spid="3">
                                            <p:txEl>
                                              <p:pRg st="3" end="3"/>
                                            </p:txEl>
                                          </p:spTgt>
                                        </p:tgtEl>
                                      </p:cBhvr>
                                      <p:to x="100000" y="95000"/>
                                    </p:animScale>
                                    <p:animScale>
                                      <p:cBhvr>
                                        <p:cTn id="87" dur="166" decel="50000">
                                          <p:stCondLst>
                                            <p:cond delay="1834"/>
                                          </p:stCondLst>
                                        </p:cTn>
                                        <p:tgtEl>
                                          <p:spTgt spid="3">
                                            <p:txEl>
                                              <p:pRg st="3" end="3"/>
                                            </p:txEl>
                                          </p:spTgt>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3">
                                            <p:txEl>
                                              <p:pRg st="4" end="4"/>
                                            </p:txEl>
                                          </p:spTgt>
                                        </p:tgtEl>
                                        <p:attrNameLst>
                                          <p:attrName>style.visibility</p:attrName>
                                        </p:attrNameLst>
                                      </p:cBhvr>
                                      <p:to>
                                        <p:strVal val="visible"/>
                                      </p:to>
                                    </p:set>
                                    <p:animEffect transition="in" filter="wipe(down)">
                                      <p:cBhvr>
                                        <p:cTn id="92" dur="580">
                                          <p:stCondLst>
                                            <p:cond delay="0"/>
                                          </p:stCondLst>
                                        </p:cTn>
                                        <p:tgtEl>
                                          <p:spTgt spid="3">
                                            <p:txEl>
                                              <p:pRg st="4" end="4"/>
                                            </p:txEl>
                                          </p:spTgt>
                                        </p:tgtEl>
                                      </p:cBhvr>
                                    </p:animEffect>
                                    <p:anim calcmode="lin" valueType="num">
                                      <p:cBhvr>
                                        <p:cTn id="9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4" end="4"/>
                                            </p:txEl>
                                          </p:spTgt>
                                        </p:tgtEl>
                                      </p:cBhvr>
                                      <p:to x="100000" y="60000"/>
                                    </p:animScale>
                                    <p:animScale>
                                      <p:cBhvr>
                                        <p:cTn id="99" dur="166" decel="50000">
                                          <p:stCondLst>
                                            <p:cond delay="676"/>
                                          </p:stCondLst>
                                        </p:cTn>
                                        <p:tgtEl>
                                          <p:spTgt spid="3">
                                            <p:txEl>
                                              <p:pRg st="4" end="4"/>
                                            </p:txEl>
                                          </p:spTgt>
                                        </p:tgtEl>
                                      </p:cBhvr>
                                      <p:to x="100000" y="100000"/>
                                    </p:animScale>
                                    <p:animScale>
                                      <p:cBhvr>
                                        <p:cTn id="100" dur="26">
                                          <p:stCondLst>
                                            <p:cond delay="1312"/>
                                          </p:stCondLst>
                                        </p:cTn>
                                        <p:tgtEl>
                                          <p:spTgt spid="3">
                                            <p:txEl>
                                              <p:pRg st="4" end="4"/>
                                            </p:txEl>
                                          </p:spTgt>
                                        </p:tgtEl>
                                      </p:cBhvr>
                                      <p:to x="100000" y="80000"/>
                                    </p:animScale>
                                    <p:animScale>
                                      <p:cBhvr>
                                        <p:cTn id="101" dur="166" decel="50000">
                                          <p:stCondLst>
                                            <p:cond delay="1338"/>
                                          </p:stCondLst>
                                        </p:cTn>
                                        <p:tgtEl>
                                          <p:spTgt spid="3">
                                            <p:txEl>
                                              <p:pRg st="4" end="4"/>
                                            </p:txEl>
                                          </p:spTgt>
                                        </p:tgtEl>
                                      </p:cBhvr>
                                      <p:to x="100000" y="100000"/>
                                    </p:animScale>
                                    <p:animScale>
                                      <p:cBhvr>
                                        <p:cTn id="102" dur="26">
                                          <p:stCondLst>
                                            <p:cond delay="1642"/>
                                          </p:stCondLst>
                                        </p:cTn>
                                        <p:tgtEl>
                                          <p:spTgt spid="3">
                                            <p:txEl>
                                              <p:pRg st="4" end="4"/>
                                            </p:txEl>
                                          </p:spTgt>
                                        </p:tgtEl>
                                      </p:cBhvr>
                                      <p:to x="100000" y="90000"/>
                                    </p:animScale>
                                    <p:animScale>
                                      <p:cBhvr>
                                        <p:cTn id="103" dur="166" decel="50000">
                                          <p:stCondLst>
                                            <p:cond delay="1668"/>
                                          </p:stCondLst>
                                        </p:cTn>
                                        <p:tgtEl>
                                          <p:spTgt spid="3">
                                            <p:txEl>
                                              <p:pRg st="4" end="4"/>
                                            </p:txEl>
                                          </p:spTgt>
                                        </p:tgtEl>
                                      </p:cBhvr>
                                      <p:to x="100000" y="100000"/>
                                    </p:animScale>
                                    <p:animScale>
                                      <p:cBhvr>
                                        <p:cTn id="104" dur="26">
                                          <p:stCondLst>
                                            <p:cond delay="1808"/>
                                          </p:stCondLst>
                                        </p:cTn>
                                        <p:tgtEl>
                                          <p:spTgt spid="3">
                                            <p:txEl>
                                              <p:pRg st="4" end="4"/>
                                            </p:txEl>
                                          </p:spTgt>
                                        </p:tgtEl>
                                      </p:cBhvr>
                                      <p:to x="100000" y="95000"/>
                                    </p:animScale>
                                    <p:animScale>
                                      <p:cBhvr>
                                        <p:cTn id="105" dur="166" decel="50000">
                                          <p:stCondLst>
                                            <p:cond delay="1834"/>
                                          </p:stCondLst>
                                        </p:cTn>
                                        <p:tgtEl>
                                          <p:spTgt spid="3">
                                            <p:txEl>
                                              <p:pRg st="4" end="4"/>
                                            </p:txEl>
                                          </p:spTgt>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3">
                                            <p:txEl>
                                              <p:pRg st="5" end="5"/>
                                            </p:txEl>
                                          </p:spTgt>
                                        </p:tgtEl>
                                        <p:attrNameLst>
                                          <p:attrName>style.visibility</p:attrName>
                                        </p:attrNameLst>
                                      </p:cBhvr>
                                      <p:to>
                                        <p:strVal val="visible"/>
                                      </p:to>
                                    </p:set>
                                    <p:animEffect transition="in" filter="wipe(down)">
                                      <p:cBhvr>
                                        <p:cTn id="110" dur="580">
                                          <p:stCondLst>
                                            <p:cond delay="0"/>
                                          </p:stCondLst>
                                        </p:cTn>
                                        <p:tgtEl>
                                          <p:spTgt spid="3">
                                            <p:txEl>
                                              <p:pRg st="5" end="5"/>
                                            </p:txEl>
                                          </p:spTgt>
                                        </p:tgtEl>
                                      </p:cBhvr>
                                    </p:animEffect>
                                    <p:anim calcmode="lin" valueType="num">
                                      <p:cBhvr>
                                        <p:cTn id="11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6" dur="26">
                                          <p:stCondLst>
                                            <p:cond delay="650"/>
                                          </p:stCondLst>
                                        </p:cTn>
                                        <p:tgtEl>
                                          <p:spTgt spid="3">
                                            <p:txEl>
                                              <p:pRg st="5" end="5"/>
                                            </p:txEl>
                                          </p:spTgt>
                                        </p:tgtEl>
                                      </p:cBhvr>
                                      <p:to x="100000" y="60000"/>
                                    </p:animScale>
                                    <p:animScale>
                                      <p:cBhvr>
                                        <p:cTn id="117" dur="166" decel="50000">
                                          <p:stCondLst>
                                            <p:cond delay="676"/>
                                          </p:stCondLst>
                                        </p:cTn>
                                        <p:tgtEl>
                                          <p:spTgt spid="3">
                                            <p:txEl>
                                              <p:pRg st="5" end="5"/>
                                            </p:txEl>
                                          </p:spTgt>
                                        </p:tgtEl>
                                      </p:cBhvr>
                                      <p:to x="100000" y="100000"/>
                                    </p:animScale>
                                    <p:animScale>
                                      <p:cBhvr>
                                        <p:cTn id="118" dur="26">
                                          <p:stCondLst>
                                            <p:cond delay="1312"/>
                                          </p:stCondLst>
                                        </p:cTn>
                                        <p:tgtEl>
                                          <p:spTgt spid="3">
                                            <p:txEl>
                                              <p:pRg st="5" end="5"/>
                                            </p:txEl>
                                          </p:spTgt>
                                        </p:tgtEl>
                                      </p:cBhvr>
                                      <p:to x="100000" y="80000"/>
                                    </p:animScale>
                                    <p:animScale>
                                      <p:cBhvr>
                                        <p:cTn id="119" dur="166" decel="50000">
                                          <p:stCondLst>
                                            <p:cond delay="1338"/>
                                          </p:stCondLst>
                                        </p:cTn>
                                        <p:tgtEl>
                                          <p:spTgt spid="3">
                                            <p:txEl>
                                              <p:pRg st="5" end="5"/>
                                            </p:txEl>
                                          </p:spTgt>
                                        </p:tgtEl>
                                      </p:cBhvr>
                                      <p:to x="100000" y="100000"/>
                                    </p:animScale>
                                    <p:animScale>
                                      <p:cBhvr>
                                        <p:cTn id="120" dur="26">
                                          <p:stCondLst>
                                            <p:cond delay="1642"/>
                                          </p:stCondLst>
                                        </p:cTn>
                                        <p:tgtEl>
                                          <p:spTgt spid="3">
                                            <p:txEl>
                                              <p:pRg st="5" end="5"/>
                                            </p:txEl>
                                          </p:spTgt>
                                        </p:tgtEl>
                                      </p:cBhvr>
                                      <p:to x="100000" y="90000"/>
                                    </p:animScale>
                                    <p:animScale>
                                      <p:cBhvr>
                                        <p:cTn id="121" dur="166" decel="50000">
                                          <p:stCondLst>
                                            <p:cond delay="1668"/>
                                          </p:stCondLst>
                                        </p:cTn>
                                        <p:tgtEl>
                                          <p:spTgt spid="3">
                                            <p:txEl>
                                              <p:pRg st="5" end="5"/>
                                            </p:txEl>
                                          </p:spTgt>
                                        </p:tgtEl>
                                      </p:cBhvr>
                                      <p:to x="100000" y="100000"/>
                                    </p:animScale>
                                    <p:animScale>
                                      <p:cBhvr>
                                        <p:cTn id="122" dur="26">
                                          <p:stCondLst>
                                            <p:cond delay="1808"/>
                                          </p:stCondLst>
                                        </p:cTn>
                                        <p:tgtEl>
                                          <p:spTgt spid="3">
                                            <p:txEl>
                                              <p:pRg st="5" end="5"/>
                                            </p:txEl>
                                          </p:spTgt>
                                        </p:tgtEl>
                                      </p:cBhvr>
                                      <p:to x="100000" y="95000"/>
                                    </p:animScale>
                                    <p:animScale>
                                      <p:cBhvr>
                                        <p:cTn id="123" dur="166" decel="50000">
                                          <p:stCondLst>
                                            <p:cond delay="1834"/>
                                          </p:stCondLst>
                                        </p:cTn>
                                        <p:tgtEl>
                                          <p:spTgt spid="3">
                                            <p:txEl>
                                              <p:pRg st="5" end="5"/>
                                            </p:txEl>
                                          </p:spTgt>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3">
                                            <p:txEl>
                                              <p:pRg st="6" end="6"/>
                                            </p:txEl>
                                          </p:spTgt>
                                        </p:tgtEl>
                                        <p:attrNameLst>
                                          <p:attrName>style.visibility</p:attrName>
                                        </p:attrNameLst>
                                      </p:cBhvr>
                                      <p:to>
                                        <p:strVal val="visible"/>
                                      </p:to>
                                    </p:set>
                                    <p:animEffect transition="in" filter="wipe(down)">
                                      <p:cBhvr>
                                        <p:cTn id="128" dur="580">
                                          <p:stCondLst>
                                            <p:cond delay="0"/>
                                          </p:stCondLst>
                                        </p:cTn>
                                        <p:tgtEl>
                                          <p:spTgt spid="3">
                                            <p:txEl>
                                              <p:pRg st="6" end="6"/>
                                            </p:txEl>
                                          </p:spTgt>
                                        </p:tgtEl>
                                      </p:cBhvr>
                                    </p:animEffect>
                                    <p:anim calcmode="lin" valueType="num">
                                      <p:cBhvr>
                                        <p:cTn id="129"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4" dur="26">
                                          <p:stCondLst>
                                            <p:cond delay="650"/>
                                          </p:stCondLst>
                                        </p:cTn>
                                        <p:tgtEl>
                                          <p:spTgt spid="3">
                                            <p:txEl>
                                              <p:pRg st="6" end="6"/>
                                            </p:txEl>
                                          </p:spTgt>
                                        </p:tgtEl>
                                      </p:cBhvr>
                                      <p:to x="100000" y="60000"/>
                                    </p:animScale>
                                    <p:animScale>
                                      <p:cBhvr>
                                        <p:cTn id="135" dur="166" decel="50000">
                                          <p:stCondLst>
                                            <p:cond delay="676"/>
                                          </p:stCondLst>
                                        </p:cTn>
                                        <p:tgtEl>
                                          <p:spTgt spid="3">
                                            <p:txEl>
                                              <p:pRg st="6" end="6"/>
                                            </p:txEl>
                                          </p:spTgt>
                                        </p:tgtEl>
                                      </p:cBhvr>
                                      <p:to x="100000" y="100000"/>
                                    </p:animScale>
                                    <p:animScale>
                                      <p:cBhvr>
                                        <p:cTn id="136" dur="26">
                                          <p:stCondLst>
                                            <p:cond delay="1312"/>
                                          </p:stCondLst>
                                        </p:cTn>
                                        <p:tgtEl>
                                          <p:spTgt spid="3">
                                            <p:txEl>
                                              <p:pRg st="6" end="6"/>
                                            </p:txEl>
                                          </p:spTgt>
                                        </p:tgtEl>
                                      </p:cBhvr>
                                      <p:to x="100000" y="80000"/>
                                    </p:animScale>
                                    <p:animScale>
                                      <p:cBhvr>
                                        <p:cTn id="137" dur="166" decel="50000">
                                          <p:stCondLst>
                                            <p:cond delay="1338"/>
                                          </p:stCondLst>
                                        </p:cTn>
                                        <p:tgtEl>
                                          <p:spTgt spid="3">
                                            <p:txEl>
                                              <p:pRg st="6" end="6"/>
                                            </p:txEl>
                                          </p:spTgt>
                                        </p:tgtEl>
                                      </p:cBhvr>
                                      <p:to x="100000" y="100000"/>
                                    </p:animScale>
                                    <p:animScale>
                                      <p:cBhvr>
                                        <p:cTn id="138" dur="26">
                                          <p:stCondLst>
                                            <p:cond delay="1642"/>
                                          </p:stCondLst>
                                        </p:cTn>
                                        <p:tgtEl>
                                          <p:spTgt spid="3">
                                            <p:txEl>
                                              <p:pRg st="6" end="6"/>
                                            </p:txEl>
                                          </p:spTgt>
                                        </p:tgtEl>
                                      </p:cBhvr>
                                      <p:to x="100000" y="90000"/>
                                    </p:animScale>
                                    <p:animScale>
                                      <p:cBhvr>
                                        <p:cTn id="139" dur="166" decel="50000">
                                          <p:stCondLst>
                                            <p:cond delay="1668"/>
                                          </p:stCondLst>
                                        </p:cTn>
                                        <p:tgtEl>
                                          <p:spTgt spid="3">
                                            <p:txEl>
                                              <p:pRg st="6" end="6"/>
                                            </p:txEl>
                                          </p:spTgt>
                                        </p:tgtEl>
                                      </p:cBhvr>
                                      <p:to x="100000" y="100000"/>
                                    </p:animScale>
                                    <p:animScale>
                                      <p:cBhvr>
                                        <p:cTn id="140" dur="26">
                                          <p:stCondLst>
                                            <p:cond delay="1808"/>
                                          </p:stCondLst>
                                        </p:cTn>
                                        <p:tgtEl>
                                          <p:spTgt spid="3">
                                            <p:txEl>
                                              <p:pRg st="6" end="6"/>
                                            </p:txEl>
                                          </p:spTgt>
                                        </p:tgtEl>
                                      </p:cBhvr>
                                      <p:to x="100000" y="95000"/>
                                    </p:animScale>
                                    <p:animScale>
                                      <p:cBhvr>
                                        <p:cTn id="141"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95486"/>
            <a:ext cx="7924800" cy="857250"/>
          </a:xfrm>
        </p:spPr>
        <p:txBody>
          <a:bodyPr/>
          <a:lstStyle/>
          <a:p>
            <a:r>
              <a:rPr lang="es-MX" sz="2800" dirty="0" smtClean="0">
                <a:latin typeface="Broadway" pitchFamily="82" charset="0"/>
              </a:rPr>
              <a:t>Características importantes de power point</a:t>
            </a:r>
            <a:endParaRPr lang="es-AR" sz="2800" dirty="0">
              <a:latin typeface="Broadway" pitchFamily="82" charset="0"/>
            </a:endParaRPr>
          </a:p>
        </p:txBody>
      </p:sp>
      <p:sp>
        <p:nvSpPr>
          <p:cNvPr id="3" name="2 Marcador de contenido"/>
          <p:cNvSpPr>
            <a:spLocks noGrp="1"/>
          </p:cNvSpPr>
          <p:nvPr>
            <p:ph sz="quarter" idx="13"/>
          </p:nvPr>
        </p:nvSpPr>
        <p:spPr/>
        <p:txBody>
          <a:bodyPr/>
          <a:lstStyle/>
          <a:p>
            <a:r>
              <a:rPr lang="es-MX" dirty="0"/>
              <a:t>Temas</a:t>
            </a:r>
          </a:p>
          <a:p>
            <a:r>
              <a:rPr lang="es-MX" dirty="0"/>
              <a:t>Manejo multimedia</a:t>
            </a:r>
          </a:p>
          <a:p>
            <a:r>
              <a:rPr lang="es-MX" dirty="0"/>
              <a:t>Animaciones</a:t>
            </a:r>
          </a:p>
          <a:p>
            <a:r>
              <a:rPr lang="es-MX" dirty="0"/>
              <a:t>Transiciones</a:t>
            </a:r>
          </a:p>
          <a:p>
            <a:r>
              <a:rPr lang="es-MX" dirty="0"/>
              <a:t>Uso de diagramas</a:t>
            </a:r>
          </a:p>
          <a:p>
            <a:r>
              <a:rPr lang="es-MX" dirty="0" smtClean="0"/>
              <a:t>Dibujo</a:t>
            </a:r>
          </a:p>
          <a:p>
            <a:r>
              <a:rPr lang="es-AR" dirty="0">
                <a:hlinkClick r:id="rId2"/>
              </a:rPr>
              <a:t>https://</a:t>
            </a:r>
            <a:r>
              <a:rPr lang="es-AR" dirty="0" smtClean="0">
                <a:hlinkClick r:id="rId2"/>
              </a:rPr>
              <a:t>blog.hubspot.es/marketing/que-es-powerpoint#caracteristicas</a:t>
            </a:r>
            <a:r>
              <a:rPr lang="es-AR" dirty="0" smtClean="0"/>
              <a:t> </a:t>
            </a:r>
            <a:endParaRPr lang="es-A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680327"/>
            <a:ext cx="3816424" cy="286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4208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grpId="0" nodeType="clickEffect">
                                  <p:stCondLst>
                                    <p:cond delay="0"/>
                                  </p:stCondLst>
                                  <p:childTnLst>
                                    <p:animRot by="120000">
                                      <p:cBhvr>
                                        <p:cTn id="16" dur="100" fill="hold">
                                          <p:stCondLst>
                                            <p:cond delay="0"/>
                                          </p:stCondLst>
                                        </p:cTn>
                                        <p:tgtEl>
                                          <p:spTgt spid="3">
                                            <p:txEl>
                                              <p:pRg st="0" end="0"/>
                                            </p:txEl>
                                          </p:spTgt>
                                        </p:tgtEl>
                                        <p:attrNameLst>
                                          <p:attrName>r</p:attrName>
                                        </p:attrNameLst>
                                      </p:cBhvr>
                                    </p:animRot>
                                    <p:animRot by="-240000">
                                      <p:cBhvr>
                                        <p:cTn id="17" dur="200" fill="hold">
                                          <p:stCondLst>
                                            <p:cond delay="200"/>
                                          </p:stCondLst>
                                        </p:cTn>
                                        <p:tgtEl>
                                          <p:spTgt spid="3">
                                            <p:txEl>
                                              <p:pRg st="0" end="0"/>
                                            </p:txEl>
                                          </p:spTgt>
                                        </p:tgtEl>
                                        <p:attrNameLst>
                                          <p:attrName>r</p:attrName>
                                        </p:attrNameLst>
                                      </p:cBhvr>
                                    </p:animRot>
                                    <p:animRot by="240000">
                                      <p:cBhvr>
                                        <p:cTn id="18" dur="200" fill="hold">
                                          <p:stCondLst>
                                            <p:cond delay="400"/>
                                          </p:stCondLst>
                                        </p:cTn>
                                        <p:tgtEl>
                                          <p:spTgt spid="3">
                                            <p:txEl>
                                              <p:pRg st="0" end="0"/>
                                            </p:txEl>
                                          </p:spTgt>
                                        </p:tgtEl>
                                        <p:attrNameLst>
                                          <p:attrName>r</p:attrName>
                                        </p:attrNameLst>
                                      </p:cBhvr>
                                    </p:animRot>
                                    <p:animRot by="-240000">
                                      <p:cBhvr>
                                        <p:cTn id="19" dur="200" fill="hold">
                                          <p:stCondLst>
                                            <p:cond delay="600"/>
                                          </p:stCondLst>
                                        </p:cTn>
                                        <p:tgtEl>
                                          <p:spTgt spid="3">
                                            <p:txEl>
                                              <p:pRg st="0" end="0"/>
                                            </p:txEl>
                                          </p:spTgt>
                                        </p:tgtEl>
                                        <p:attrNameLst>
                                          <p:attrName>r</p:attrName>
                                        </p:attrNameLst>
                                      </p:cBhvr>
                                    </p:animRot>
                                    <p:animRot by="120000">
                                      <p:cBhvr>
                                        <p:cTn id="20" dur="200" fill="hold">
                                          <p:stCondLst>
                                            <p:cond delay="800"/>
                                          </p:stCondLst>
                                        </p:cTn>
                                        <p:tgtEl>
                                          <p:spTgt spid="3">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3">
                                            <p:txEl>
                                              <p:pRg st="1" end="1"/>
                                            </p:txEl>
                                          </p:spTgt>
                                        </p:tgtEl>
                                        <p:attrNameLst>
                                          <p:attrName>r</p:attrName>
                                        </p:attrNameLst>
                                      </p:cBhvr>
                                    </p:animRot>
                                    <p:animRot by="-240000">
                                      <p:cBhvr>
                                        <p:cTn id="25" dur="200" fill="hold">
                                          <p:stCondLst>
                                            <p:cond delay="200"/>
                                          </p:stCondLst>
                                        </p:cTn>
                                        <p:tgtEl>
                                          <p:spTgt spid="3">
                                            <p:txEl>
                                              <p:pRg st="1" end="1"/>
                                            </p:txEl>
                                          </p:spTgt>
                                        </p:tgtEl>
                                        <p:attrNameLst>
                                          <p:attrName>r</p:attrName>
                                        </p:attrNameLst>
                                      </p:cBhvr>
                                    </p:animRot>
                                    <p:animRot by="240000">
                                      <p:cBhvr>
                                        <p:cTn id="26" dur="200" fill="hold">
                                          <p:stCondLst>
                                            <p:cond delay="400"/>
                                          </p:stCondLst>
                                        </p:cTn>
                                        <p:tgtEl>
                                          <p:spTgt spid="3">
                                            <p:txEl>
                                              <p:pRg st="1" end="1"/>
                                            </p:txEl>
                                          </p:spTgt>
                                        </p:tgtEl>
                                        <p:attrNameLst>
                                          <p:attrName>r</p:attrName>
                                        </p:attrNameLst>
                                      </p:cBhvr>
                                    </p:animRot>
                                    <p:animRot by="-240000">
                                      <p:cBhvr>
                                        <p:cTn id="27" dur="200" fill="hold">
                                          <p:stCondLst>
                                            <p:cond delay="600"/>
                                          </p:stCondLst>
                                        </p:cTn>
                                        <p:tgtEl>
                                          <p:spTgt spid="3">
                                            <p:txEl>
                                              <p:pRg st="1" end="1"/>
                                            </p:txEl>
                                          </p:spTgt>
                                        </p:tgtEl>
                                        <p:attrNameLst>
                                          <p:attrName>r</p:attrName>
                                        </p:attrNameLst>
                                      </p:cBhvr>
                                    </p:animRot>
                                    <p:animRot by="120000">
                                      <p:cBhvr>
                                        <p:cTn id="28" dur="200" fill="hold">
                                          <p:stCondLst>
                                            <p:cond delay="800"/>
                                          </p:stCondLst>
                                        </p:cTn>
                                        <p:tgtEl>
                                          <p:spTgt spid="3">
                                            <p:txEl>
                                              <p:pRg st="1" end="1"/>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3">
                                            <p:txEl>
                                              <p:pRg st="2" end="2"/>
                                            </p:txEl>
                                          </p:spTgt>
                                        </p:tgtEl>
                                        <p:attrNameLst>
                                          <p:attrName>r</p:attrName>
                                        </p:attrNameLst>
                                      </p:cBhvr>
                                    </p:animRot>
                                    <p:animRot by="-240000">
                                      <p:cBhvr>
                                        <p:cTn id="33" dur="200" fill="hold">
                                          <p:stCondLst>
                                            <p:cond delay="200"/>
                                          </p:stCondLst>
                                        </p:cTn>
                                        <p:tgtEl>
                                          <p:spTgt spid="3">
                                            <p:txEl>
                                              <p:pRg st="2" end="2"/>
                                            </p:txEl>
                                          </p:spTgt>
                                        </p:tgtEl>
                                        <p:attrNameLst>
                                          <p:attrName>r</p:attrName>
                                        </p:attrNameLst>
                                      </p:cBhvr>
                                    </p:animRot>
                                    <p:animRot by="240000">
                                      <p:cBhvr>
                                        <p:cTn id="34" dur="200" fill="hold">
                                          <p:stCondLst>
                                            <p:cond delay="400"/>
                                          </p:stCondLst>
                                        </p:cTn>
                                        <p:tgtEl>
                                          <p:spTgt spid="3">
                                            <p:txEl>
                                              <p:pRg st="2" end="2"/>
                                            </p:txEl>
                                          </p:spTgt>
                                        </p:tgtEl>
                                        <p:attrNameLst>
                                          <p:attrName>r</p:attrName>
                                        </p:attrNameLst>
                                      </p:cBhvr>
                                    </p:animRot>
                                    <p:animRot by="-240000">
                                      <p:cBhvr>
                                        <p:cTn id="35" dur="200" fill="hold">
                                          <p:stCondLst>
                                            <p:cond delay="600"/>
                                          </p:stCondLst>
                                        </p:cTn>
                                        <p:tgtEl>
                                          <p:spTgt spid="3">
                                            <p:txEl>
                                              <p:pRg st="2" end="2"/>
                                            </p:txEl>
                                          </p:spTgt>
                                        </p:tgtEl>
                                        <p:attrNameLst>
                                          <p:attrName>r</p:attrName>
                                        </p:attrNameLst>
                                      </p:cBhvr>
                                    </p:animRot>
                                    <p:animRot by="120000">
                                      <p:cBhvr>
                                        <p:cTn id="36" dur="200" fill="hold">
                                          <p:stCondLst>
                                            <p:cond delay="800"/>
                                          </p:stCondLst>
                                        </p:cTn>
                                        <p:tgtEl>
                                          <p:spTgt spid="3">
                                            <p:txEl>
                                              <p:pRg st="2" end="2"/>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32" presetClass="emph" presetSubtype="0" fill="hold" grpId="0" nodeType="clickEffect">
                                  <p:stCondLst>
                                    <p:cond delay="0"/>
                                  </p:stCondLst>
                                  <p:childTnLst>
                                    <p:animRot by="120000">
                                      <p:cBhvr>
                                        <p:cTn id="40" dur="100" fill="hold">
                                          <p:stCondLst>
                                            <p:cond delay="0"/>
                                          </p:stCondLst>
                                        </p:cTn>
                                        <p:tgtEl>
                                          <p:spTgt spid="3">
                                            <p:txEl>
                                              <p:pRg st="3" end="3"/>
                                            </p:txEl>
                                          </p:spTgt>
                                        </p:tgtEl>
                                        <p:attrNameLst>
                                          <p:attrName>r</p:attrName>
                                        </p:attrNameLst>
                                      </p:cBhvr>
                                    </p:animRot>
                                    <p:animRot by="-240000">
                                      <p:cBhvr>
                                        <p:cTn id="41" dur="200" fill="hold">
                                          <p:stCondLst>
                                            <p:cond delay="200"/>
                                          </p:stCondLst>
                                        </p:cTn>
                                        <p:tgtEl>
                                          <p:spTgt spid="3">
                                            <p:txEl>
                                              <p:pRg st="3" end="3"/>
                                            </p:txEl>
                                          </p:spTgt>
                                        </p:tgtEl>
                                        <p:attrNameLst>
                                          <p:attrName>r</p:attrName>
                                        </p:attrNameLst>
                                      </p:cBhvr>
                                    </p:animRot>
                                    <p:animRot by="240000">
                                      <p:cBhvr>
                                        <p:cTn id="42" dur="200" fill="hold">
                                          <p:stCondLst>
                                            <p:cond delay="400"/>
                                          </p:stCondLst>
                                        </p:cTn>
                                        <p:tgtEl>
                                          <p:spTgt spid="3">
                                            <p:txEl>
                                              <p:pRg st="3" end="3"/>
                                            </p:txEl>
                                          </p:spTgt>
                                        </p:tgtEl>
                                        <p:attrNameLst>
                                          <p:attrName>r</p:attrName>
                                        </p:attrNameLst>
                                      </p:cBhvr>
                                    </p:animRot>
                                    <p:animRot by="-240000">
                                      <p:cBhvr>
                                        <p:cTn id="43" dur="200" fill="hold">
                                          <p:stCondLst>
                                            <p:cond delay="600"/>
                                          </p:stCondLst>
                                        </p:cTn>
                                        <p:tgtEl>
                                          <p:spTgt spid="3">
                                            <p:txEl>
                                              <p:pRg st="3" end="3"/>
                                            </p:txEl>
                                          </p:spTgt>
                                        </p:tgtEl>
                                        <p:attrNameLst>
                                          <p:attrName>r</p:attrName>
                                        </p:attrNameLst>
                                      </p:cBhvr>
                                    </p:animRot>
                                    <p:animRot by="120000">
                                      <p:cBhvr>
                                        <p:cTn id="44" dur="200" fill="hold">
                                          <p:stCondLst>
                                            <p:cond delay="800"/>
                                          </p:stCondLst>
                                        </p:cTn>
                                        <p:tgtEl>
                                          <p:spTgt spid="3">
                                            <p:txEl>
                                              <p:pRg st="3" end="3"/>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2" presetClass="emph" presetSubtype="0" fill="hold" grpId="0" nodeType="clickEffect">
                                  <p:stCondLst>
                                    <p:cond delay="0"/>
                                  </p:stCondLst>
                                  <p:childTnLst>
                                    <p:animRot by="120000">
                                      <p:cBhvr>
                                        <p:cTn id="48" dur="100" fill="hold">
                                          <p:stCondLst>
                                            <p:cond delay="0"/>
                                          </p:stCondLst>
                                        </p:cTn>
                                        <p:tgtEl>
                                          <p:spTgt spid="3">
                                            <p:txEl>
                                              <p:pRg st="4" end="4"/>
                                            </p:txEl>
                                          </p:spTgt>
                                        </p:tgtEl>
                                        <p:attrNameLst>
                                          <p:attrName>r</p:attrName>
                                        </p:attrNameLst>
                                      </p:cBhvr>
                                    </p:animRot>
                                    <p:animRot by="-240000">
                                      <p:cBhvr>
                                        <p:cTn id="49" dur="200" fill="hold">
                                          <p:stCondLst>
                                            <p:cond delay="200"/>
                                          </p:stCondLst>
                                        </p:cTn>
                                        <p:tgtEl>
                                          <p:spTgt spid="3">
                                            <p:txEl>
                                              <p:pRg st="4" end="4"/>
                                            </p:txEl>
                                          </p:spTgt>
                                        </p:tgtEl>
                                        <p:attrNameLst>
                                          <p:attrName>r</p:attrName>
                                        </p:attrNameLst>
                                      </p:cBhvr>
                                    </p:animRot>
                                    <p:animRot by="240000">
                                      <p:cBhvr>
                                        <p:cTn id="50" dur="200" fill="hold">
                                          <p:stCondLst>
                                            <p:cond delay="400"/>
                                          </p:stCondLst>
                                        </p:cTn>
                                        <p:tgtEl>
                                          <p:spTgt spid="3">
                                            <p:txEl>
                                              <p:pRg st="4" end="4"/>
                                            </p:txEl>
                                          </p:spTgt>
                                        </p:tgtEl>
                                        <p:attrNameLst>
                                          <p:attrName>r</p:attrName>
                                        </p:attrNameLst>
                                      </p:cBhvr>
                                    </p:animRot>
                                    <p:animRot by="-240000">
                                      <p:cBhvr>
                                        <p:cTn id="51" dur="200" fill="hold">
                                          <p:stCondLst>
                                            <p:cond delay="600"/>
                                          </p:stCondLst>
                                        </p:cTn>
                                        <p:tgtEl>
                                          <p:spTgt spid="3">
                                            <p:txEl>
                                              <p:pRg st="4" end="4"/>
                                            </p:txEl>
                                          </p:spTgt>
                                        </p:tgtEl>
                                        <p:attrNameLst>
                                          <p:attrName>r</p:attrName>
                                        </p:attrNameLst>
                                      </p:cBhvr>
                                    </p:animRot>
                                    <p:animRot by="120000">
                                      <p:cBhvr>
                                        <p:cTn id="52" dur="200" fill="hold">
                                          <p:stCondLst>
                                            <p:cond delay="800"/>
                                          </p:stCondLst>
                                        </p:cTn>
                                        <p:tgtEl>
                                          <p:spTgt spid="3">
                                            <p:txEl>
                                              <p:pRg st="4" end="4"/>
                                            </p:txEl>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32" presetClass="emph" presetSubtype="0" fill="hold" grpId="0" nodeType="clickEffect">
                                  <p:stCondLst>
                                    <p:cond delay="0"/>
                                  </p:stCondLst>
                                  <p:childTnLst>
                                    <p:animRot by="120000">
                                      <p:cBhvr>
                                        <p:cTn id="56" dur="100" fill="hold">
                                          <p:stCondLst>
                                            <p:cond delay="0"/>
                                          </p:stCondLst>
                                        </p:cTn>
                                        <p:tgtEl>
                                          <p:spTgt spid="3">
                                            <p:txEl>
                                              <p:pRg st="5" end="5"/>
                                            </p:txEl>
                                          </p:spTgt>
                                        </p:tgtEl>
                                        <p:attrNameLst>
                                          <p:attrName>r</p:attrName>
                                        </p:attrNameLst>
                                      </p:cBhvr>
                                    </p:animRot>
                                    <p:animRot by="-240000">
                                      <p:cBhvr>
                                        <p:cTn id="57" dur="200" fill="hold">
                                          <p:stCondLst>
                                            <p:cond delay="200"/>
                                          </p:stCondLst>
                                        </p:cTn>
                                        <p:tgtEl>
                                          <p:spTgt spid="3">
                                            <p:txEl>
                                              <p:pRg st="5" end="5"/>
                                            </p:txEl>
                                          </p:spTgt>
                                        </p:tgtEl>
                                        <p:attrNameLst>
                                          <p:attrName>r</p:attrName>
                                        </p:attrNameLst>
                                      </p:cBhvr>
                                    </p:animRot>
                                    <p:animRot by="240000">
                                      <p:cBhvr>
                                        <p:cTn id="58" dur="200" fill="hold">
                                          <p:stCondLst>
                                            <p:cond delay="400"/>
                                          </p:stCondLst>
                                        </p:cTn>
                                        <p:tgtEl>
                                          <p:spTgt spid="3">
                                            <p:txEl>
                                              <p:pRg st="5" end="5"/>
                                            </p:txEl>
                                          </p:spTgt>
                                        </p:tgtEl>
                                        <p:attrNameLst>
                                          <p:attrName>r</p:attrName>
                                        </p:attrNameLst>
                                      </p:cBhvr>
                                    </p:animRot>
                                    <p:animRot by="-240000">
                                      <p:cBhvr>
                                        <p:cTn id="59" dur="200" fill="hold">
                                          <p:stCondLst>
                                            <p:cond delay="600"/>
                                          </p:stCondLst>
                                        </p:cTn>
                                        <p:tgtEl>
                                          <p:spTgt spid="3">
                                            <p:txEl>
                                              <p:pRg st="5" end="5"/>
                                            </p:txEl>
                                          </p:spTgt>
                                        </p:tgtEl>
                                        <p:attrNameLst>
                                          <p:attrName>r</p:attrName>
                                        </p:attrNameLst>
                                      </p:cBhvr>
                                    </p:animRot>
                                    <p:animRot by="120000">
                                      <p:cBhvr>
                                        <p:cTn id="60" dur="200" fill="hold">
                                          <p:stCondLst>
                                            <p:cond delay="800"/>
                                          </p:stCondLst>
                                        </p:cTn>
                                        <p:tgtEl>
                                          <p:spTgt spid="3">
                                            <p:txEl>
                                              <p:pRg st="5" end="5"/>
                                            </p:txEl>
                                          </p:spTgt>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2" presetClass="emph" presetSubtype="0" fill="hold" grpId="0" nodeType="clickEffect">
                                  <p:stCondLst>
                                    <p:cond delay="0"/>
                                  </p:stCondLst>
                                  <p:childTnLst>
                                    <p:animRot by="120000">
                                      <p:cBhvr>
                                        <p:cTn id="64" dur="100" fill="hold">
                                          <p:stCondLst>
                                            <p:cond delay="0"/>
                                          </p:stCondLst>
                                        </p:cTn>
                                        <p:tgtEl>
                                          <p:spTgt spid="3">
                                            <p:txEl>
                                              <p:pRg st="6" end="6"/>
                                            </p:txEl>
                                          </p:spTgt>
                                        </p:tgtEl>
                                        <p:attrNameLst>
                                          <p:attrName>r</p:attrName>
                                        </p:attrNameLst>
                                      </p:cBhvr>
                                    </p:animRot>
                                    <p:animRot by="-240000">
                                      <p:cBhvr>
                                        <p:cTn id="65" dur="200" fill="hold">
                                          <p:stCondLst>
                                            <p:cond delay="200"/>
                                          </p:stCondLst>
                                        </p:cTn>
                                        <p:tgtEl>
                                          <p:spTgt spid="3">
                                            <p:txEl>
                                              <p:pRg st="6" end="6"/>
                                            </p:txEl>
                                          </p:spTgt>
                                        </p:tgtEl>
                                        <p:attrNameLst>
                                          <p:attrName>r</p:attrName>
                                        </p:attrNameLst>
                                      </p:cBhvr>
                                    </p:animRot>
                                    <p:animRot by="240000">
                                      <p:cBhvr>
                                        <p:cTn id="66" dur="200" fill="hold">
                                          <p:stCondLst>
                                            <p:cond delay="400"/>
                                          </p:stCondLst>
                                        </p:cTn>
                                        <p:tgtEl>
                                          <p:spTgt spid="3">
                                            <p:txEl>
                                              <p:pRg st="6" end="6"/>
                                            </p:txEl>
                                          </p:spTgt>
                                        </p:tgtEl>
                                        <p:attrNameLst>
                                          <p:attrName>r</p:attrName>
                                        </p:attrNameLst>
                                      </p:cBhvr>
                                    </p:animRot>
                                    <p:animRot by="-240000">
                                      <p:cBhvr>
                                        <p:cTn id="67" dur="200" fill="hold">
                                          <p:stCondLst>
                                            <p:cond delay="600"/>
                                          </p:stCondLst>
                                        </p:cTn>
                                        <p:tgtEl>
                                          <p:spTgt spid="3">
                                            <p:txEl>
                                              <p:pRg st="6" end="6"/>
                                            </p:txEl>
                                          </p:spTgt>
                                        </p:tgtEl>
                                        <p:attrNameLst>
                                          <p:attrName>r</p:attrName>
                                        </p:attrNameLst>
                                      </p:cBhvr>
                                    </p:animRot>
                                    <p:animRot by="120000">
                                      <p:cBhvr>
                                        <p:cTn id="68" dur="200" fill="hold">
                                          <p:stCondLst>
                                            <p:cond delay="80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64554"/>
            <a:ext cx="7924800" cy="857250"/>
          </a:xfrm>
        </p:spPr>
        <p:txBody>
          <a:bodyPr/>
          <a:lstStyle/>
          <a:p>
            <a:r>
              <a:rPr lang="es-AR" dirty="0">
                <a:latin typeface="Copperplate Gothic Light" pitchFamily="34" charset="0"/>
              </a:rPr>
              <a:t>Elementos de Power Point</a:t>
            </a:r>
          </a:p>
        </p:txBody>
      </p:sp>
      <p:sp>
        <p:nvSpPr>
          <p:cNvPr id="3" name="2 Marcador de contenido"/>
          <p:cNvSpPr>
            <a:spLocks noGrp="1"/>
          </p:cNvSpPr>
          <p:nvPr>
            <p:ph sz="quarter" idx="13"/>
          </p:nvPr>
        </p:nvSpPr>
        <p:spPr>
          <a:xfrm>
            <a:off x="0" y="627534"/>
            <a:ext cx="7380312" cy="4515966"/>
          </a:xfrm>
        </p:spPr>
        <p:txBody>
          <a:bodyPr>
            <a:normAutofit fontScale="55000" lnSpcReduction="20000"/>
          </a:bodyPr>
          <a:lstStyle/>
          <a:p>
            <a:r>
              <a:rPr lang="es-MX" dirty="0"/>
              <a:t>1. Barra de herramientas de accesos rápidos</a:t>
            </a:r>
          </a:p>
          <a:p>
            <a:endParaRPr lang="es-MX" dirty="0" smtClean="0"/>
          </a:p>
          <a:p>
            <a:r>
              <a:rPr lang="es-MX" dirty="0"/>
              <a:t>Se caracteriza por que contiene normalmente las opciones que se usan con mayor frecuencia, como son Abrir, Guardar, Deshacer, etc. Puedes personalizar dichos íconos a tu gusto.</a:t>
            </a:r>
          </a:p>
          <a:p>
            <a:endParaRPr lang="es-MX" dirty="0" smtClean="0"/>
          </a:p>
          <a:p>
            <a:r>
              <a:rPr lang="es-MX" dirty="0"/>
              <a:t>2. Fichas o pestañas</a:t>
            </a:r>
          </a:p>
          <a:p>
            <a:endParaRPr lang="es-MX" dirty="0"/>
          </a:p>
          <a:p>
            <a:r>
              <a:rPr lang="es-MX" dirty="0"/>
              <a:t>Son una serie de separadores que contienen distintas funciones para utilizar dentro de la cinta de opciones, entre las que destacan Transiciones y Animaciones.</a:t>
            </a:r>
          </a:p>
          <a:p>
            <a:endParaRPr lang="es-MX" dirty="0"/>
          </a:p>
          <a:p>
            <a:r>
              <a:rPr lang="es-MX" dirty="0"/>
              <a:t>3. Cinta de opciones</a:t>
            </a:r>
          </a:p>
          <a:p>
            <a:endParaRPr lang="es-MX" dirty="0"/>
          </a:p>
          <a:p>
            <a:r>
              <a:rPr lang="es-MX" dirty="0"/>
              <a:t>Contiene todos los botones y comandos que necesitas para crear tus presentaciones en PowerPoint. Está compuesta de múltiples pestañas y estas, a su vez, contienen los comandos agrupados según su función, cada agrupación se llama Grupo de Herramientas y debajo tiene el nombre que lleva ese grupo en específico, por ejemplo, en la pestaña Inicio, se encuentra la cinta de opciones, uno de sus grupos de herramientas se llama «Portapapeles».</a:t>
            </a:r>
          </a:p>
          <a:p>
            <a:endParaRPr lang="es-MX" dirty="0"/>
          </a:p>
          <a:p>
            <a:r>
              <a:rPr lang="es-MX" dirty="0"/>
              <a:t>4. Cuenta de usuario</a:t>
            </a:r>
          </a:p>
          <a:p>
            <a:endParaRPr lang="es-MX" dirty="0"/>
          </a:p>
          <a:p>
            <a:r>
              <a:rPr lang="es-MX" dirty="0"/>
              <a:t>Desde aquí puedes ver tu cuenta de Microsoft, con la cuál está registrado tu producto de Office, puedes acceder a tu perfil y cambiar tu cuenta.</a:t>
            </a:r>
          </a:p>
          <a:p>
            <a:endParaRPr lang="es-MX" dirty="0"/>
          </a:p>
          <a:p>
            <a:r>
              <a:rPr lang="es-MX" dirty="0"/>
              <a:t>5. ¿Qué hacer? / Indicar</a:t>
            </a:r>
          </a:p>
          <a:p>
            <a:endParaRPr lang="es-MX"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3003798"/>
            <a:ext cx="1715269" cy="196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6231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anim calcmode="lin" valueType="num">
                                      <p:cBhvr>
                                        <p:cTn id="21"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2000"/>
                                        <p:tgtEl>
                                          <p:spTgt spid="3">
                                            <p:txEl>
                                              <p:pRg st="6" end="6"/>
                                            </p:txEl>
                                          </p:spTgt>
                                        </p:tgtEl>
                                      </p:cBhvr>
                                    </p:animEffect>
                                    <p:anim calcmode="lin" valueType="num">
                                      <p:cBhvr>
                                        <p:cTn id="35"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2000"/>
                                        <p:tgtEl>
                                          <p:spTgt spid="3">
                                            <p:txEl>
                                              <p:pRg st="8" end="8"/>
                                            </p:txEl>
                                          </p:spTgt>
                                        </p:tgtEl>
                                      </p:cBhvr>
                                    </p:animEffect>
                                    <p:anim calcmode="lin" valueType="num">
                                      <p:cBhvr>
                                        <p:cTn id="42"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43"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2000"/>
                                        <p:tgtEl>
                                          <p:spTgt spid="3">
                                            <p:txEl>
                                              <p:pRg st="10" end="10"/>
                                            </p:txEl>
                                          </p:spTgt>
                                        </p:tgtEl>
                                      </p:cBhvr>
                                    </p:animEffect>
                                    <p:anim calcmode="lin" valueType="num">
                                      <p:cBhvr>
                                        <p:cTn id="49"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50"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2000"/>
                                        <p:tgtEl>
                                          <p:spTgt spid="3">
                                            <p:txEl>
                                              <p:pRg st="12" end="12"/>
                                            </p:txEl>
                                          </p:spTgt>
                                        </p:tgtEl>
                                      </p:cBhvr>
                                    </p:animEffect>
                                    <p:anim calcmode="lin" valueType="num">
                                      <p:cBhvr>
                                        <p:cTn id="56" dur="2000" fill="hold"/>
                                        <p:tgtEl>
                                          <p:spTgt spid="3">
                                            <p:txEl>
                                              <p:pRg st="12" end="12"/>
                                            </p:txEl>
                                          </p:spTgt>
                                        </p:tgtEl>
                                        <p:attrNameLst>
                                          <p:attrName>ppt_w</p:attrName>
                                        </p:attrNameLst>
                                      </p:cBhvr>
                                      <p:tavLst>
                                        <p:tav tm="0" fmla="#ppt_w*sin(2.5*pi*$)">
                                          <p:val>
                                            <p:fltVal val="0"/>
                                          </p:val>
                                        </p:tav>
                                        <p:tav tm="100000">
                                          <p:val>
                                            <p:fltVal val="1"/>
                                          </p:val>
                                        </p:tav>
                                      </p:tavLst>
                                    </p:anim>
                                    <p:anim calcmode="lin" valueType="num">
                                      <p:cBhvr>
                                        <p:cTn id="57" dur="20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fade">
                                      <p:cBhvr>
                                        <p:cTn id="62" dur="2000"/>
                                        <p:tgtEl>
                                          <p:spTgt spid="3">
                                            <p:txEl>
                                              <p:pRg st="14" end="14"/>
                                            </p:txEl>
                                          </p:spTgt>
                                        </p:tgtEl>
                                      </p:cBhvr>
                                    </p:animEffect>
                                    <p:anim calcmode="lin" valueType="num">
                                      <p:cBhvr>
                                        <p:cTn id="63" dur="2000" fill="hold"/>
                                        <p:tgtEl>
                                          <p:spTgt spid="3">
                                            <p:txEl>
                                              <p:pRg st="14" end="14"/>
                                            </p:txEl>
                                          </p:spTgt>
                                        </p:tgtEl>
                                        <p:attrNameLst>
                                          <p:attrName>ppt_w</p:attrName>
                                        </p:attrNameLst>
                                      </p:cBhvr>
                                      <p:tavLst>
                                        <p:tav tm="0" fmla="#ppt_w*sin(2.5*pi*$)">
                                          <p:val>
                                            <p:fltVal val="0"/>
                                          </p:val>
                                        </p:tav>
                                        <p:tav tm="100000">
                                          <p:val>
                                            <p:fltVal val="1"/>
                                          </p:val>
                                        </p:tav>
                                      </p:tavLst>
                                    </p:anim>
                                    <p:anim calcmode="lin" valueType="num">
                                      <p:cBhvr>
                                        <p:cTn id="64" dur="2000" fill="hold"/>
                                        <p:tgtEl>
                                          <p:spTgt spid="3">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grpId="0" nodeType="click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Effect transition="in" filter="fade">
                                      <p:cBhvr>
                                        <p:cTn id="69" dur="2000"/>
                                        <p:tgtEl>
                                          <p:spTgt spid="3">
                                            <p:txEl>
                                              <p:pRg st="16" end="16"/>
                                            </p:txEl>
                                          </p:spTgt>
                                        </p:tgtEl>
                                      </p:cBhvr>
                                    </p:animEffect>
                                    <p:anim calcmode="lin" valueType="num">
                                      <p:cBhvr>
                                        <p:cTn id="70" dur="2000" fill="hold"/>
                                        <p:tgtEl>
                                          <p:spTgt spid="3">
                                            <p:txEl>
                                              <p:pRg st="16" end="16"/>
                                            </p:txEl>
                                          </p:spTgt>
                                        </p:tgtEl>
                                        <p:attrNameLst>
                                          <p:attrName>ppt_w</p:attrName>
                                        </p:attrNameLst>
                                      </p:cBhvr>
                                      <p:tavLst>
                                        <p:tav tm="0" fmla="#ppt_w*sin(2.5*pi*$)">
                                          <p:val>
                                            <p:fltVal val="0"/>
                                          </p:val>
                                        </p:tav>
                                        <p:tav tm="100000">
                                          <p:val>
                                            <p:fltVal val="1"/>
                                          </p:val>
                                        </p:tav>
                                      </p:tavLst>
                                    </p:anim>
                                    <p:anim calcmode="lin" valueType="num">
                                      <p:cBhvr>
                                        <p:cTn id="71" dur="2000" fill="hold"/>
                                        <p:tgtEl>
                                          <p:spTgt spid="3">
                                            <p:txEl>
                                              <p:pRg st="16" end="16"/>
                                            </p:txEl>
                                          </p:spTgt>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nodeType="clickEffect">
                                  <p:stCondLst>
                                    <p:cond delay="0"/>
                                  </p:stCondLst>
                                  <p:childTnLst>
                                    <p:set>
                                      <p:cBhvr>
                                        <p:cTn id="75" dur="1" fill="hold">
                                          <p:stCondLst>
                                            <p:cond delay="0"/>
                                          </p:stCondLst>
                                        </p:cTn>
                                        <p:tgtEl>
                                          <p:spTgt spid="4098"/>
                                        </p:tgtEl>
                                        <p:attrNameLst>
                                          <p:attrName>style.visibility</p:attrName>
                                        </p:attrNameLst>
                                      </p:cBhvr>
                                      <p:to>
                                        <p:strVal val="visible"/>
                                      </p:to>
                                    </p:set>
                                    <p:animEffect transition="in" filter="wheel(1)">
                                      <p:cBhvr>
                                        <p:cTn id="76"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660" y="157163"/>
            <a:ext cx="7924800" cy="857250"/>
          </a:xfrm>
        </p:spPr>
        <p:txBody>
          <a:bodyPr/>
          <a:lstStyle/>
          <a:p>
            <a:r>
              <a:rPr lang="es-AR" dirty="0">
                <a:latin typeface="Bodoni MT Black" pitchFamily="18" charset="0"/>
              </a:rPr>
              <a:t>Elementos de Power Point</a:t>
            </a:r>
          </a:p>
        </p:txBody>
      </p:sp>
      <p:sp>
        <p:nvSpPr>
          <p:cNvPr id="3" name="2 Marcador de contenido"/>
          <p:cNvSpPr>
            <a:spLocks noGrp="1"/>
          </p:cNvSpPr>
          <p:nvPr>
            <p:ph sz="quarter" idx="13"/>
          </p:nvPr>
        </p:nvSpPr>
        <p:spPr>
          <a:xfrm>
            <a:off x="683568" y="1275606"/>
            <a:ext cx="7924800" cy="3672408"/>
          </a:xfrm>
        </p:spPr>
        <p:txBody>
          <a:bodyPr>
            <a:normAutofit fontScale="70000" lnSpcReduction="20000"/>
          </a:bodyPr>
          <a:lstStyle/>
          <a:p>
            <a:r>
              <a:rPr lang="es-MX" dirty="0"/>
              <a:t>6. Panel de navegación de diapositivas</a:t>
            </a:r>
          </a:p>
          <a:p>
            <a:endParaRPr lang="es-MX" dirty="0"/>
          </a:p>
          <a:p>
            <a:r>
              <a:rPr lang="es-MX" dirty="0"/>
              <a:t>En esta área se muestra la cantidad de diapositivas que tienes en tu documento, puede moverlas de lugar, agregar o quitar, según tus necesidades.</a:t>
            </a:r>
          </a:p>
          <a:p>
            <a:endParaRPr lang="es-MX" dirty="0"/>
          </a:p>
          <a:p>
            <a:r>
              <a:rPr lang="es-MX" dirty="0"/>
              <a:t>7. Espacio de trabajo</a:t>
            </a:r>
          </a:p>
          <a:p>
            <a:endParaRPr lang="es-MX" dirty="0"/>
          </a:p>
          <a:p>
            <a:r>
              <a:rPr lang="es-MX" dirty="0"/>
              <a:t>Esta área, también llamada diapositiva en blanco, es el espacio de trabajo en PowerPoint, aquí agregarás todos los elementos que contendrá tu presentación digital.</a:t>
            </a:r>
          </a:p>
          <a:p>
            <a:endParaRPr lang="es-MX" dirty="0"/>
          </a:p>
          <a:p>
            <a:r>
              <a:rPr lang="es-MX" dirty="0"/>
              <a:t>8. Número de diapositiva</a:t>
            </a:r>
          </a:p>
          <a:p>
            <a:endParaRPr lang="es-MX" dirty="0"/>
          </a:p>
          <a:p>
            <a:r>
              <a:rPr lang="es-MX" dirty="0"/>
              <a:t>Este es un contador que te muestra principalmente el número de la diapositiva en la que te encuentras trabajando, así como el total de diapositivas que contiene tu presentación</a:t>
            </a:r>
            <a:r>
              <a:rPr lang="es-MX" dirty="0" smtClean="0"/>
              <a:t>.</a:t>
            </a:r>
          </a:p>
          <a:p>
            <a:r>
              <a:rPr lang="es-AR" dirty="0">
                <a:hlinkClick r:id="rId2"/>
              </a:rPr>
              <a:t>https://fernandoarciniega.com/elementos-de-la-pantalla-de-power-point</a:t>
            </a:r>
            <a:r>
              <a:rPr lang="es-AR" dirty="0" smtClean="0">
                <a:hlinkClick r:id="rId2"/>
              </a:rPr>
              <a:t>/</a:t>
            </a:r>
            <a:r>
              <a:rPr lang="es-AR" dirty="0" smtClean="0"/>
              <a:t> </a:t>
            </a:r>
            <a:endParaRPr lang="es-A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11510"/>
            <a:ext cx="19050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896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arn(inVertical)">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arn(inVertical)">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23478"/>
            <a:ext cx="7924800" cy="857250"/>
          </a:xfrm>
        </p:spPr>
        <p:txBody>
          <a:bodyPr/>
          <a:lstStyle/>
          <a:p>
            <a:r>
              <a:rPr lang="es-AR" dirty="0" smtClean="0">
                <a:latin typeface="Perpetua Titling MT" pitchFamily="18" charset="0"/>
              </a:rPr>
              <a:t>Elementos de Power Point</a:t>
            </a:r>
            <a:endParaRPr lang="es-AR" dirty="0">
              <a:latin typeface="Perpetua Titling MT" pitchFamily="18" charset="0"/>
            </a:endParaRPr>
          </a:p>
        </p:txBody>
      </p:sp>
      <p:sp>
        <p:nvSpPr>
          <p:cNvPr id="3" name="2 Marcador de contenido"/>
          <p:cNvSpPr>
            <a:spLocks noGrp="1"/>
          </p:cNvSpPr>
          <p:nvPr>
            <p:ph sz="quarter" idx="13"/>
          </p:nvPr>
        </p:nvSpPr>
        <p:spPr>
          <a:xfrm>
            <a:off x="107504" y="987574"/>
            <a:ext cx="8856984" cy="4032448"/>
          </a:xfrm>
        </p:spPr>
        <p:txBody>
          <a:bodyPr>
            <a:normAutofit fontScale="62500" lnSpcReduction="20000"/>
          </a:bodyPr>
          <a:lstStyle/>
          <a:p>
            <a:r>
              <a:rPr lang="es-MX" dirty="0"/>
              <a:t>9. Notas</a:t>
            </a:r>
          </a:p>
          <a:p>
            <a:endParaRPr lang="es-MX" dirty="0"/>
          </a:p>
          <a:p>
            <a:r>
              <a:rPr lang="es-MX" dirty="0"/>
              <a:t>Cuando hagas clic en esta opción podrás agregar notas en la diapositiva que te pueden ayudar cuando estés realizando tu presentación en público.</a:t>
            </a:r>
          </a:p>
          <a:p>
            <a:endParaRPr lang="es-MX" dirty="0"/>
          </a:p>
          <a:p>
            <a:r>
              <a:rPr lang="es-MX" dirty="0"/>
              <a:t>10. Modos de visualización</a:t>
            </a:r>
          </a:p>
          <a:p>
            <a:endParaRPr lang="es-MX" dirty="0"/>
          </a:p>
          <a:p>
            <a:r>
              <a:rPr lang="es-MX" dirty="0"/>
              <a:t>Encontrarás cuatro formas de ver una presentación. Normal, clasificador de diapositivas y vista lectura, el último ícono se llama «Presentación con diapositivas» que explicaré más adelante.</a:t>
            </a:r>
          </a:p>
          <a:p>
            <a:endParaRPr lang="es-MX" dirty="0"/>
          </a:p>
          <a:p>
            <a:r>
              <a:rPr lang="es-MX" dirty="0"/>
              <a:t>11. Control deslizante del zoom</a:t>
            </a:r>
          </a:p>
          <a:p>
            <a:endParaRPr lang="es-MX" dirty="0"/>
          </a:p>
          <a:p>
            <a:r>
              <a:rPr lang="es-MX" dirty="0"/>
              <a:t>Con esta pequeña barra podrás acerca o alejar tu documento para visualizar los elementos como mejor prefieras.</a:t>
            </a:r>
          </a:p>
          <a:p>
            <a:endParaRPr lang="es-MX" dirty="0"/>
          </a:p>
          <a:p>
            <a:r>
              <a:rPr lang="es-MX" dirty="0"/>
              <a:t>12. Presentación con diapositivas</a:t>
            </a:r>
          </a:p>
          <a:p>
            <a:endParaRPr lang="es-MX" dirty="0"/>
          </a:p>
          <a:p>
            <a:r>
              <a:rPr lang="es-MX" dirty="0"/>
              <a:t>Este es uno de los pequeños botones más importantes dentro de PowerPoint, ya que es el que permite visualizar todo lo que has creado en tu presentación en pantalla completa, puedes oprimir este botón o hacer clic en tu tecla F5.</a:t>
            </a:r>
            <a:endParaRPr lang="es-A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715766"/>
            <a:ext cx="172819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5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45" dur="500"/>
                                        <p:tgtEl>
                                          <p:spTgt spid="3">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5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latin typeface="Book Antiqua" pitchFamily="18" charset="0"/>
              </a:rPr>
              <a:t>Elementos de Power Point</a:t>
            </a:r>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123728" y="1563638"/>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11510"/>
            <a:ext cx="208823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6215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wheel(1)">
                                      <p:cBhvr>
                                        <p:cTn id="18" dur="1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504" y="1200150"/>
            <a:ext cx="3600400" cy="3747864"/>
          </a:xfrm>
        </p:spPr>
        <p:txBody>
          <a:bodyPr>
            <a:normAutofit fontScale="92500" lnSpcReduction="20000"/>
          </a:bodyPr>
          <a:lstStyle/>
          <a:p>
            <a:pPr marL="0" indent="0">
              <a:buNone/>
            </a:pPr>
            <a:r>
              <a:rPr lang="es-MX" dirty="0" smtClean="0"/>
              <a:t>La </a:t>
            </a:r>
            <a:r>
              <a:rPr lang="es-MX" dirty="0"/>
              <a:t>vista Clasificador de diapositivas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significativos</a:t>
            </a:r>
            <a:r>
              <a:rPr lang="es-MX" dirty="0" smtClean="0"/>
              <a:t>.</a:t>
            </a:r>
          </a:p>
          <a:p>
            <a:pPr marL="0" indent="0">
              <a:buNone/>
            </a:pPr>
            <a:r>
              <a:rPr lang="es-MX" dirty="0"/>
              <a:t>Puede mostrar u ocultar las notas del orador con el botón Notas Botón de notas en PowerPoint en la parte inferior de la ventana de diapositiva o puede ir a la vista Página de notas desde la pestaña Vista de la cinta de opciones</a:t>
            </a:r>
            <a:r>
              <a:rPr lang="es-MX" dirty="0" smtClean="0"/>
              <a:t>.</a:t>
            </a:r>
          </a:p>
        </p:txBody>
      </p:sp>
      <p:sp>
        <p:nvSpPr>
          <p:cNvPr id="4" name="3 Marcador de contenido"/>
          <p:cNvSpPr>
            <a:spLocks noGrp="1"/>
          </p:cNvSpPr>
          <p:nvPr>
            <p:ph sz="quarter" idx="14"/>
          </p:nvPr>
        </p:nvSpPr>
        <p:spPr>
          <a:xfrm>
            <a:off x="5148064" y="1203598"/>
            <a:ext cx="3911352" cy="3816424"/>
          </a:xfrm>
        </p:spPr>
        <p:txBody>
          <a:bodyPr>
            <a:normAutofit lnSpcReduction="10000"/>
          </a:bodyPr>
          <a:lstStyle/>
          <a:p>
            <a:pPr marL="0" indent="0">
              <a:buNone/>
            </a:pPr>
            <a:r>
              <a:rPr lang="es-MX" dirty="0"/>
              <a:t>La vista Normal es 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p>
          <a:p>
            <a:pPr marL="0" indent="0">
              <a:buNone/>
            </a:pPr>
            <a:r>
              <a:rPr lang="es-MX" dirty="0"/>
              <a:t>Puede ir a la vista Esquema desde la pestaña Vista de la cinta de opciones. (En PowerPoint 2013 y versiones posteriores, ya no podrá acceder a la vista Esquema desde la vista Normal . Tiene que acceder a ella desde la pestaña Vista ).</a:t>
            </a:r>
            <a:endParaRPr lang="es-AR" dirty="0"/>
          </a:p>
          <a:p>
            <a:endParaRPr lang="es-AR" dirty="0"/>
          </a:p>
        </p:txBody>
      </p:sp>
      <p:sp>
        <p:nvSpPr>
          <p:cNvPr id="2" name="1 Título"/>
          <p:cNvSpPr>
            <a:spLocks noGrp="1"/>
          </p:cNvSpPr>
          <p:nvPr>
            <p:ph type="title"/>
          </p:nvPr>
        </p:nvSpPr>
        <p:spPr/>
        <p:txBody>
          <a:bodyPr/>
          <a:lstStyle/>
          <a:p>
            <a:r>
              <a:rPr lang="es-AR" dirty="0"/>
              <a:t>Las vistas de </a:t>
            </a:r>
            <a:r>
              <a:rPr lang="es-AR" dirty="0">
                <a:latin typeface="Book Antiqua" pitchFamily="18" charset="0"/>
              </a:rPr>
              <a:t>PowerPoint</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22" r="17556"/>
          <a:stretch/>
        </p:blipFill>
        <p:spPr bwMode="auto">
          <a:xfrm>
            <a:off x="3635896" y="3075806"/>
            <a:ext cx="1325240" cy="150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 t="10007" r="811" b="8411"/>
          <a:stretch/>
        </p:blipFill>
        <p:spPr bwMode="auto">
          <a:xfrm>
            <a:off x="3565773" y="1238254"/>
            <a:ext cx="1554163"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5631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328</TotalTime>
  <Words>1123</Words>
  <Application>Microsoft Office PowerPoint</Application>
  <PresentationFormat>Presentación en pantalla (16:9)</PresentationFormat>
  <Paragraphs>100</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Horizonte</vt:lpstr>
      <vt:lpstr>Power point</vt:lpstr>
      <vt:lpstr>actividades</vt:lpstr>
      <vt:lpstr>respuestas</vt:lpstr>
      <vt:lpstr>Características importantes de power point</vt:lpstr>
      <vt:lpstr>Elementos de Power Point</vt:lpstr>
      <vt:lpstr>Elementos de Power Point</vt:lpstr>
      <vt:lpstr>Elementos de Power Point</vt:lpstr>
      <vt:lpstr>Elementos de Power Point</vt:lpstr>
      <vt:lpstr>Las vistas de PowerPoint</vt:lpstr>
      <vt:lpstr>Las vistas de power point</vt:lpstr>
      <vt:lpstr>Las vistas de PowerPoint</vt:lpstr>
      <vt:lpstr>Transición de Power Point</vt:lpstr>
      <vt:lpstr>Animacion de power 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Secundaria</dc:creator>
  <cp:lastModifiedBy>Secundaria</cp:lastModifiedBy>
  <cp:revision>33</cp:revision>
  <dcterms:created xsi:type="dcterms:W3CDTF">2024-07-29T18:45:30Z</dcterms:created>
  <dcterms:modified xsi:type="dcterms:W3CDTF">2024-08-08T18:55:42Z</dcterms:modified>
</cp:coreProperties>
</file>