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93" d="100"/>
          <a:sy n="93" d="100"/>
        </p:scale>
        <p:origin x="-708"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60BD1B-36E9-469E-9E24-0B6EB2C26DCF}" type="datetimeFigureOut">
              <a:rPr lang="es-AR" smtClean="0"/>
              <a:t>5/8/2024</a:t>
            </a:fld>
            <a:endParaRPr lang="es-AR"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4DB956-7851-45B1-AA76-8A97E10C5436}" type="slidenum">
              <a:rPr lang="es-AR" smtClean="0"/>
              <a:t>‹Nº›</a:t>
            </a:fld>
            <a:endParaRPr lang="es-AR" dirty="0"/>
          </a:p>
        </p:txBody>
      </p:sp>
    </p:spTree>
    <p:extLst>
      <p:ext uri="{BB962C8B-B14F-4D97-AF65-F5344CB8AC3E}">
        <p14:creationId xmlns:p14="http://schemas.microsoft.com/office/powerpoint/2010/main" val="2189256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DE4DB956-7851-45B1-AA76-8A97E10C5436}" type="slidenum">
              <a:rPr lang="es-AR" smtClean="0"/>
              <a:t>1</a:t>
            </a:fld>
            <a:endParaRPr lang="es-AR" dirty="0"/>
          </a:p>
        </p:txBody>
      </p:sp>
    </p:spTree>
    <p:extLst>
      <p:ext uri="{BB962C8B-B14F-4D97-AF65-F5344CB8AC3E}">
        <p14:creationId xmlns:p14="http://schemas.microsoft.com/office/powerpoint/2010/main" val="424891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DE4DB956-7851-45B1-AA76-8A97E10C5436}" type="slidenum">
              <a:rPr lang="es-AR" smtClean="0"/>
              <a:t>11</a:t>
            </a:fld>
            <a:endParaRPr lang="es-AR" dirty="0"/>
          </a:p>
        </p:txBody>
      </p:sp>
    </p:spTree>
    <p:extLst>
      <p:ext uri="{BB962C8B-B14F-4D97-AF65-F5344CB8AC3E}">
        <p14:creationId xmlns:p14="http://schemas.microsoft.com/office/powerpoint/2010/main" val="290898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790972" y="3778934"/>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540544" y="582216"/>
            <a:ext cx="8062912" cy="1102519"/>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1687710"/>
            <a:ext cx="8062912" cy="131445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4509492"/>
            <a:ext cx="5791200" cy="273844"/>
          </a:xfrm>
        </p:spPr>
        <p:txBody>
          <a:bodyPr tIns="0" bIns="0" anchor="t"/>
          <a:lstStyle>
            <a:lvl1pPr algn="r">
              <a:defRPr sz="1000"/>
            </a:lvl1pPr>
          </a:lstStyle>
          <a:p>
            <a:fld id="{512E9734-6A63-4ADE-A994-9EB686E82AF8}" type="datetimeFigureOut">
              <a:rPr lang="es-AR" smtClean="0"/>
              <a:t>5/8/2024</a:t>
            </a:fld>
            <a:endParaRPr lang="es-AR" dirty="0"/>
          </a:p>
        </p:txBody>
      </p:sp>
      <p:sp>
        <p:nvSpPr>
          <p:cNvPr id="17" name="16 Marcador de pie de página"/>
          <p:cNvSpPr>
            <a:spLocks noGrp="1"/>
          </p:cNvSpPr>
          <p:nvPr>
            <p:ph type="ftr" sz="quarter" idx="11"/>
          </p:nvPr>
        </p:nvSpPr>
        <p:spPr>
          <a:xfrm>
            <a:off x="1371600" y="4238028"/>
            <a:ext cx="5791200" cy="273844"/>
          </a:xfrm>
        </p:spPr>
        <p:txBody>
          <a:bodyPr tIns="0" bIns="0" anchor="b"/>
          <a:lstStyle>
            <a:lvl1pPr algn="r">
              <a:defRPr sz="1100"/>
            </a:lvl1pPr>
          </a:lstStyle>
          <a:p>
            <a:endParaRPr lang="es-AR" dirty="0"/>
          </a:p>
        </p:txBody>
      </p:sp>
      <p:sp>
        <p:nvSpPr>
          <p:cNvPr id="29" name="28 Marcador de número de diapositiva"/>
          <p:cNvSpPr>
            <a:spLocks noGrp="1"/>
          </p:cNvSpPr>
          <p:nvPr>
            <p:ph type="sldNum" sz="quarter" idx="12"/>
          </p:nvPr>
        </p:nvSpPr>
        <p:spPr>
          <a:xfrm>
            <a:off x="8392247" y="4314231"/>
            <a:ext cx="502920" cy="273844"/>
          </a:xfrm>
        </p:spPr>
        <p:txBody>
          <a:bodyPr anchor="ctr"/>
          <a:lstStyle>
            <a:lvl1pPr algn="ctr">
              <a:defRPr sz="1300">
                <a:solidFill>
                  <a:srgbClr val="FFFFFF"/>
                </a:solidFill>
              </a:defRPr>
            </a:lvl1pPr>
          </a:lstStyle>
          <a:p>
            <a:fld id="{39B7C767-C6DE-4CCB-97F1-DA715CD22179}" type="slidenum">
              <a:rPr lang="es-AR" smtClean="0"/>
              <a:t>‹Nº›</a:t>
            </a:fld>
            <a:endParaRPr lang="es-A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12E9734-6A63-4ADE-A994-9EB686E82AF8}" type="datetimeFigureOut">
              <a:rPr lang="es-AR" smtClean="0"/>
              <a:t>5/8/2024</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39B7C767-C6DE-4CCB-97F1-DA715CD22179}" type="slidenum">
              <a:rPr lang="es-AR" smtClean="0"/>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285750"/>
            <a:ext cx="1905000" cy="41148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85750"/>
            <a:ext cx="6248400" cy="41148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12E9734-6A63-4ADE-A994-9EB686E82AF8}" type="datetimeFigureOut">
              <a:rPr lang="es-AR" smtClean="0"/>
              <a:t>5/8/2024</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39B7C767-C6DE-4CCB-97F1-DA715CD22179}" type="slidenum">
              <a:rPr lang="es-AR" smtClean="0"/>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0620"/>
            <a:ext cx="8229600" cy="1049274"/>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412106"/>
            <a:ext cx="8229600" cy="3429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4860036"/>
            <a:ext cx="2133600" cy="226314"/>
          </a:xfrm>
        </p:spPr>
        <p:txBody>
          <a:bodyPr/>
          <a:lstStyle/>
          <a:p>
            <a:fld id="{512E9734-6A63-4ADE-A994-9EB686E82AF8}" type="datetimeFigureOut">
              <a:rPr lang="es-AR" smtClean="0"/>
              <a:t>5/8/2024</a:t>
            </a:fld>
            <a:endParaRPr lang="es-AR" dirty="0"/>
          </a:p>
        </p:txBody>
      </p:sp>
      <p:sp>
        <p:nvSpPr>
          <p:cNvPr id="5" name="4 Marcador de pie de página"/>
          <p:cNvSpPr>
            <a:spLocks noGrp="1"/>
          </p:cNvSpPr>
          <p:nvPr>
            <p:ph type="ftr" sz="quarter" idx="11"/>
          </p:nvPr>
        </p:nvSpPr>
        <p:spPr>
          <a:xfrm>
            <a:off x="457200" y="4860727"/>
            <a:ext cx="4260056" cy="225623"/>
          </a:xfrm>
        </p:spPr>
        <p:txBody>
          <a:bodyPr/>
          <a:lstStyle/>
          <a:p>
            <a:endParaRPr lang="es-AR" dirty="0"/>
          </a:p>
        </p:txBody>
      </p:sp>
      <p:sp>
        <p:nvSpPr>
          <p:cNvPr id="6" name="5 Marcador de número de diapositiva"/>
          <p:cNvSpPr>
            <a:spLocks noGrp="1"/>
          </p:cNvSpPr>
          <p:nvPr>
            <p:ph type="sldNum" sz="quarter" idx="12"/>
          </p:nvPr>
        </p:nvSpPr>
        <p:spPr/>
        <p:txBody>
          <a:bodyPr/>
          <a:lstStyle/>
          <a:p>
            <a:fld id="{39B7C767-C6DE-4CCB-97F1-DA715CD22179}" type="slidenum">
              <a:rPr lang="es-AR" smtClean="0"/>
              <a:t>‹Nº›</a:t>
            </a:fld>
            <a:endParaRPr lang="es-A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5276"/>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7 Triángulo isósceles"/>
          <p:cNvSpPr/>
          <p:nvPr/>
        </p:nvSpPr>
        <p:spPr>
          <a:xfrm rot="5400000" flipV="1">
            <a:off x="7790972" y="70339"/>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arcador de fecha"/>
          <p:cNvSpPr>
            <a:spLocks noGrp="1"/>
          </p:cNvSpPr>
          <p:nvPr>
            <p:ph type="dt" sz="half" idx="10"/>
          </p:nvPr>
        </p:nvSpPr>
        <p:spPr>
          <a:xfrm>
            <a:off x="6955632" y="4857750"/>
            <a:ext cx="2133600" cy="228600"/>
          </a:xfrm>
        </p:spPr>
        <p:txBody>
          <a:bodyPr/>
          <a:lstStyle/>
          <a:p>
            <a:fld id="{512E9734-6A63-4ADE-A994-9EB686E82AF8}" type="datetimeFigureOut">
              <a:rPr lang="es-AR" smtClean="0"/>
              <a:t>5/8/2024</a:t>
            </a:fld>
            <a:endParaRPr lang="es-AR" dirty="0"/>
          </a:p>
        </p:txBody>
      </p:sp>
      <p:sp>
        <p:nvSpPr>
          <p:cNvPr id="5" name="4 Marcador de pie de página"/>
          <p:cNvSpPr>
            <a:spLocks noGrp="1"/>
          </p:cNvSpPr>
          <p:nvPr>
            <p:ph type="ftr" sz="quarter" idx="11"/>
          </p:nvPr>
        </p:nvSpPr>
        <p:spPr>
          <a:xfrm>
            <a:off x="2619376" y="4860727"/>
            <a:ext cx="4260056" cy="225623"/>
          </a:xfrm>
        </p:spPr>
        <p:txBody>
          <a:bodyPr/>
          <a:lstStyle/>
          <a:p>
            <a:endParaRPr lang="es-AR" dirty="0"/>
          </a:p>
        </p:txBody>
      </p:sp>
      <p:sp>
        <p:nvSpPr>
          <p:cNvPr id="6" name="5 Marcador de número de diapositiva"/>
          <p:cNvSpPr>
            <a:spLocks noGrp="1"/>
          </p:cNvSpPr>
          <p:nvPr>
            <p:ph type="sldNum" sz="quarter" idx="12"/>
          </p:nvPr>
        </p:nvSpPr>
        <p:spPr>
          <a:xfrm>
            <a:off x="8451056" y="607219"/>
            <a:ext cx="502920" cy="225623"/>
          </a:xfrm>
        </p:spPr>
        <p:txBody>
          <a:bodyPr/>
          <a:lstStyle/>
          <a:p>
            <a:fld id="{39B7C767-C6DE-4CCB-97F1-DA715CD22179}" type="slidenum">
              <a:rPr lang="es-AR" smtClean="0"/>
              <a:t>‹Nº›</a:t>
            </a:fld>
            <a:endParaRPr lang="es-AR" dirty="0"/>
          </a:p>
        </p:txBody>
      </p:sp>
      <p:cxnSp>
        <p:nvCxnSpPr>
          <p:cNvPr id="11" name="10 Conector recto"/>
          <p:cNvCxnSpPr/>
          <p:nvPr/>
        </p:nvCxnSpPr>
        <p:spPr>
          <a:xfrm rot="10800000">
            <a:off x="6468795" y="7036"/>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03599"/>
            <a:ext cx="7239000" cy="1021556"/>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225152"/>
            <a:ext cx="3886200" cy="17145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4860727"/>
            <a:ext cx="2133600" cy="226314"/>
          </a:xfrm>
        </p:spPr>
        <p:txBody>
          <a:bodyPr/>
          <a:lstStyle/>
          <a:p>
            <a:fld id="{512E9734-6A63-4ADE-A994-9EB686E82AF8}" type="datetimeFigureOut">
              <a:rPr lang="es-AR" smtClean="0"/>
              <a:t>5/8/2024</a:t>
            </a:fld>
            <a:endParaRPr lang="es-AR" dirty="0"/>
          </a:p>
        </p:txBody>
      </p:sp>
      <p:sp>
        <p:nvSpPr>
          <p:cNvPr id="6" name="5 Marcador de pie de página"/>
          <p:cNvSpPr>
            <a:spLocks noGrp="1"/>
          </p:cNvSpPr>
          <p:nvPr>
            <p:ph type="ftr" sz="quarter" idx="11"/>
          </p:nvPr>
        </p:nvSpPr>
        <p:spPr>
          <a:xfrm>
            <a:off x="457200" y="4860727"/>
            <a:ext cx="4260056" cy="226314"/>
          </a:xfrm>
        </p:spPr>
        <p:txBody>
          <a:bodyPr/>
          <a:lstStyle/>
          <a:p>
            <a:endParaRPr lang="es-AR" dirty="0"/>
          </a:p>
        </p:txBody>
      </p:sp>
      <p:sp>
        <p:nvSpPr>
          <p:cNvPr id="7" name="6 Marcador de número de diapositiva"/>
          <p:cNvSpPr>
            <a:spLocks noGrp="1"/>
          </p:cNvSpPr>
          <p:nvPr>
            <p:ph type="sldNum" sz="quarter" idx="12"/>
          </p:nvPr>
        </p:nvSpPr>
        <p:spPr>
          <a:xfrm>
            <a:off x="7589520" y="4860727"/>
            <a:ext cx="502920" cy="226314"/>
          </a:xfrm>
        </p:spPr>
        <p:txBody>
          <a:bodyPr/>
          <a:lstStyle/>
          <a:p>
            <a:fld id="{39B7C767-C6DE-4CCB-97F1-DA715CD22179}" type="slidenum">
              <a:rPr lang="es-AR" smtClean="0"/>
              <a:t>‹Nº›</a:t>
            </a:fld>
            <a:endParaRPr lang="es-A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18049"/>
            <a:ext cx="1066800" cy="4615434"/>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18049"/>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2570343"/>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18049"/>
            <a:ext cx="6858000" cy="226314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2570343"/>
            <a:ext cx="6858000" cy="226314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4860727"/>
            <a:ext cx="2130552" cy="226314"/>
          </a:xfrm>
        </p:spPr>
        <p:txBody>
          <a:bodyPr/>
          <a:lstStyle/>
          <a:p>
            <a:fld id="{512E9734-6A63-4ADE-A994-9EB686E82AF8}" type="datetimeFigureOut">
              <a:rPr lang="es-AR" smtClean="0"/>
              <a:t>5/8/2024</a:t>
            </a:fld>
            <a:endParaRPr lang="es-AR" dirty="0"/>
          </a:p>
        </p:txBody>
      </p:sp>
      <p:sp>
        <p:nvSpPr>
          <p:cNvPr id="8" name="7 Marcador de pie de página"/>
          <p:cNvSpPr>
            <a:spLocks noGrp="1"/>
          </p:cNvSpPr>
          <p:nvPr>
            <p:ph type="ftr" sz="quarter" idx="11"/>
          </p:nvPr>
        </p:nvSpPr>
        <p:spPr>
          <a:xfrm>
            <a:off x="457200" y="4860727"/>
            <a:ext cx="4261104" cy="226314"/>
          </a:xfrm>
        </p:spPr>
        <p:txBody>
          <a:bodyPr/>
          <a:lstStyle/>
          <a:p>
            <a:endParaRPr lang="es-AR" dirty="0"/>
          </a:p>
        </p:txBody>
      </p:sp>
      <p:sp>
        <p:nvSpPr>
          <p:cNvPr id="9" name="8 Marcador de número de diapositiva"/>
          <p:cNvSpPr>
            <a:spLocks noGrp="1"/>
          </p:cNvSpPr>
          <p:nvPr>
            <p:ph type="sldNum" sz="quarter" idx="12"/>
          </p:nvPr>
        </p:nvSpPr>
        <p:spPr>
          <a:xfrm>
            <a:off x="7589520" y="4862322"/>
            <a:ext cx="502920" cy="226314"/>
          </a:xfrm>
        </p:spPr>
        <p:txBody>
          <a:bodyPr/>
          <a:lstStyle>
            <a:lvl1pPr algn="ctr">
              <a:defRPr/>
            </a:lvl1pPr>
          </a:lstStyle>
          <a:p>
            <a:fld id="{39B7C767-C6DE-4CCB-97F1-DA715CD22179}" type="slidenum">
              <a:rPr lang="es-AR" smtClean="0"/>
              <a:t>‹Nº›</a:t>
            </a:fld>
            <a:endParaRPr lang="es-AR"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12E9734-6A63-4ADE-A994-9EB686E82AF8}" type="datetimeFigureOut">
              <a:rPr lang="es-AR" smtClean="0"/>
              <a:t>5/8/2024</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39B7C767-C6DE-4CCB-97F1-DA715CD22179}" type="slidenum">
              <a:rPr lang="es-AR" smtClean="0"/>
              <a:t>‹Nº›</a:t>
            </a:fld>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4860727"/>
            <a:ext cx="2133600" cy="226314"/>
          </a:xfrm>
        </p:spPr>
        <p:txBody>
          <a:bodyPr/>
          <a:lstStyle/>
          <a:p>
            <a:fld id="{512E9734-6A63-4ADE-A994-9EB686E82AF8}" type="datetimeFigureOut">
              <a:rPr lang="es-AR" smtClean="0"/>
              <a:t>5/8/2024</a:t>
            </a:fld>
            <a:endParaRPr lang="es-AR" dirty="0"/>
          </a:p>
        </p:txBody>
      </p:sp>
      <p:sp>
        <p:nvSpPr>
          <p:cNvPr id="3" name="2 Marcador de pie de página"/>
          <p:cNvSpPr>
            <a:spLocks noGrp="1"/>
          </p:cNvSpPr>
          <p:nvPr>
            <p:ph type="ftr" sz="quarter" idx="11"/>
          </p:nvPr>
        </p:nvSpPr>
        <p:spPr>
          <a:xfrm>
            <a:off x="457200" y="4861418"/>
            <a:ext cx="4260056" cy="225623"/>
          </a:xfrm>
        </p:spPr>
        <p:txBody>
          <a:bodyPr/>
          <a:lstStyle/>
          <a:p>
            <a:endParaRPr lang="es-AR" dirty="0"/>
          </a:p>
        </p:txBody>
      </p:sp>
      <p:sp>
        <p:nvSpPr>
          <p:cNvPr id="4" name="3 Marcador de número de diapositiva"/>
          <p:cNvSpPr>
            <a:spLocks noGrp="1"/>
          </p:cNvSpPr>
          <p:nvPr>
            <p:ph type="sldNum" sz="quarter" idx="12"/>
          </p:nvPr>
        </p:nvSpPr>
        <p:spPr>
          <a:xfrm>
            <a:off x="7589520" y="4860727"/>
            <a:ext cx="502920" cy="226314"/>
          </a:xfrm>
        </p:spPr>
        <p:txBody>
          <a:bodyPr/>
          <a:lstStyle/>
          <a:p>
            <a:fld id="{39B7C767-C6DE-4CCB-97F1-DA715CD22179}" type="slidenum">
              <a:rPr lang="es-AR" smtClean="0"/>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275748"/>
            <a:ext cx="914400" cy="44577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275748"/>
            <a:ext cx="2438400" cy="44577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240030"/>
            <a:ext cx="5276088" cy="449199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4917186"/>
            <a:ext cx="2133600" cy="226314"/>
          </a:xfrm>
        </p:spPr>
        <p:txBody>
          <a:bodyPr/>
          <a:lstStyle>
            <a:lvl1pPr>
              <a:defRPr sz="900"/>
            </a:lvl1pPr>
          </a:lstStyle>
          <a:p>
            <a:fld id="{512E9734-6A63-4ADE-A994-9EB686E82AF8}" type="datetimeFigureOut">
              <a:rPr lang="es-AR" smtClean="0"/>
              <a:t>5/8/2024</a:t>
            </a:fld>
            <a:endParaRPr lang="es-AR" dirty="0"/>
          </a:p>
        </p:txBody>
      </p:sp>
      <p:sp>
        <p:nvSpPr>
          <p:cNvPr id="6" name="5 Marcador de pie de página"/>
          <p:cNvSpPr>
            <a:spLocks noGrp="1"/>
          </p:cNvSpPr>
          <p:nvPr>
            <p:ph type="ftr" sz="quarter" idx="11"/>
          </p:nvPr>
        </p:nvSpPr>
        <p:spPr>
          <a:xfrm>
            <a:off x="1135856" y="4917186"/>
            <a:ext cx="5143120" cy="226314"/>
          </a:xfrm>
        </p:spPr>
        <p:txBody>
          <a:bodyPr/>
          <a:lstStyle>
            <a:lvl1pPr>
              <a:defRPr sz="900"/>
            </a:lvl1pPr>
          </a:lstStyle>
          <a:p>
            <a:endParaRPr lang="es-AR" dirty="0"/>
          </a:p>
        </p:txBody>
      </p:sp>
      <p:sp>
        <p:nvSpPr>
          <p:cNvPr id="7" name="6 Marcador de número de diapositiva"/>
          <p:cNvSpPr>
            <a:spLocks noGrp="1"/>
          </p:cNvSpPr>
          <p:nvPr>
            <p:ph type="sldNum" sz="quarter" idx="12"/>
          </p:nvPr>
        </p:nvSpPr>
        <p:spPr>
          <a:xfrm>
            <a:off x="8410576" y="4917186"/>
            <a:ext cx="502920" cy="226314"/>
          </a:xfrm>
        </p:spPr>
        <p:txBody>
          <a:bodyPr/>
          <a:lstStyle>
            <a:lvl1pPr>
              <a:defRPr sz="900"/>
            </a:lvl1pPr>
          </a:lstStyle>
          <a:p>
            <a:fld id="{39B7C767-C6DE-4CCB-97F1-DA715CD22179}" type="slidenum">
              <a:rPr lang="es-AR" smtClean="0"/>
              <a:t>‹Nº›</a:t>
            </a:fld>
            <a:endParaRPr lang="es-AR"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13172"/>
            <a:ext cx="914400" cy="48006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280475"/>
            <a:ext cx="7333488" cy="4114800"/>
          </a:xfrm>
          <a:solidFill>
            <a:schemeClr val="bg2">
              <a:shade val="50000"/>
            </a:schemeClr>
          </a:solidFill>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1143000" y="4400550"/>
            <a:ext cx="7333488" cy="51435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4917186"/>
            <a:ext cx="2103120" cy="226314"/>
          </a:xfrm>
        </p:spPr>
        <p:txBody>
          <a:bodyPr/>
          <a:lstStyle>
            <a:lvl1pPr>
              <a:defRPr sz="900"/>
            </a:lvl1pPr>
          </a:lstStyle>
          <a:p>
            <a:fld id="{512E9734-6A63-4ADE-A994-9EB686E82AF8}" type="datetimeFigureOut">
              <a:rPr lang="es-AR" smtClean="0"/>
              <a:t>5/8/2024</a:t>
            </a:fld>
            <a:endParaRPr lang="es-AR" dirty="0"/>
          </a:p>
        </p:txBody>
      </p:sp>
      <p:sp>
        <p:nvSpPr>
          <p:cNvPr id="6" name="5 Marcador de pie de página"/>
          <p:cNvSpPr>
            <a:spLocks noGrp="1"/>
          </p:cNvSpPr>
          <p:nvPr>
            <p:ph type="ftr" sz="quarter" idx="11"/>
          </p:nvPr>
        </p:nvSpPr>
        <p:spPr>
          <a:xfrm>
            <a:off x="1170432" y="4917877"/>
            <a:ext cx="4948072" cy="226314"/>
          </a:xfrm>
        </p:spPr>
        <p:txBody>
          <a:bodyPr/>
          <a:lstStyle>
            <a:lvl1pPr>
              <a:defRPr sz="900"/>
            </a:lvl1pPr>
          </a:lstStyle>
          <a:p>
            <a:endParaRPr lang="es-AR" dirty="0"/>
          </a:p>
        </p:txBody>
      </p:sp>
      <p:sp>
        <p:nvSpPr>
          <p:cNvPr id="7" name="6 Marcador de número de diapositiva"/>
          <p:cNvSpPr>
            <a:spLocks noGrp="1"/>
          </p:cNvSpPr>
          <p:nvPr>
            <p:ph type="sldNum" sz="quarter" idx="12"/>
          </p:nvPr>
        </p:nvSpPr>
        <p:spPr>
          <a:xfrm>
            <a:off x="8217192" y="4917186"/>
            <a:ext cx="365760" cy="226314"/>
          </a:xfrm>
        </p:spPr>
        <p:txBody>
          <a:bodyPr/>
          <a:lstStyle>
            <a:lvl1pPr algn="ctr">
              <a:defRPr sz="900"/>
            </a:lvl1pPr>
          </a:lstStyle>
          <a:p>
            <a:fld id="{39B7C767-C6DE-4CCB-97F1-DA715CD22179}" type="slidenum">
              <a:rPr lang="es-AR" smtClean="0"/>
              <a:t>‹Nº›</a:t>
            </a:fld>
            <a:endParaRPr lang="es-AR"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0552"/>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7 Conector recto"/>
          <p:cNvCxnSpPr/>
          <p:nvPr/>
        </p:nvCxnSpPr>
        <p:spPr>
          <a:xfrm>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5" y="3711307"/>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00620"/>
            <a:ext cx="8229600" cy="1049274"/>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412106"/>
            <a:ext cx="8229600" cy="3429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4860727"/>
            <a:ext cx="2133600" cy="226314"/>
          </a:xfrm>
          <a:prstGeom prst="rect">
            <a:avLst/>
          </a:prstGeom>
        </p:spPr>
        <p:txBody>
          <a:bodyPr vert="horz" anchor="b"/>
          <a:lstStyle>
            <a:lvl1pPr algn="l" eaLnBrk="1" latinLnBrk="0" hangingPunct="1">
              <a:defRPr kumimoji="0" sz="1000" b="0">
                <a:solidFill>
                  <a:schemeClr val="tx1"/>
                </a:solidFill>
              </a:defRPr>
            </a:lvl1pPr>
          </a:lstStyle>
          <a:p>
            <a:fld id="{512E9734-6A63-4ADE-A994-9EB686E82AF8}" type="datetimeFigureOut">
              <a:rPr lang="es-AR" smtClean="0"/>
              <a:t>5/8/2024</a:t>
            </a:fld>
            <a:endParaRPr lang="es-AR" dirty="0"/>
          </a:p>
        </p:txBody>
      </p:sp>
      <p:sp>
        <p:nvSpPr>
          <p:cNvPr id="3" name="2 Marcador de pie de página"/>
          <p:cNvSpPr>
            <a:spLocks noGrp="1"/>
          </p:cNvSpPr>
          <p:nvPr>
            <p:ph type="ftr" sz="quarter" idx="3"/>
          </p:nvPr>
        </p:nvSpPr>
        <p:spPr>
          <a:xfrm>
            <a:off x="457200" y="4861418"/>
            <a:ext cx="4260056" cy="225623"/>
          </a:xfrm>
          <a:prstGeom prst="rect">
            <a:avLst/>
          </a:prstGeom>
        </p:spPr>
        <p:txBody>
          <a:bodyPr vert="horz" anchor="b"/>
          <a:lstStyle>
            <a:lvl1pPr algn="r" eaLnBrk="1" latinLnBrk="0" hangingPunct="1">
              <a:defRPr kumimoji="0" sz="1000">
                <a:solidFill>
                  <a:schemeClr val="tx1"/>
                </a:solidFill>
              </a:defRPr>
            </a:lvl1pPr>
          </a:lstStyle>
          <a:p>
            <a:endParaRPr lang="es-AR" dirty="0"/>
          </a:p>
        </p:txBody>
      </p:sp>
      <p:sp>
        <p:nvSpPr>
          <p:cNvPr id="23" name="22 Marcador de número de diapositiva"/>
          <p:cNvSpPr>
            <a:spLocks noGrp="1"/>
          </p:cNvSpPr>
          <p:nvPr>
            <p:ph type="sldNum" sz="quarter" idx="4"/>
          </p:nvPr>
        </p:nvSpPr>
        <p:spPr>
          <a:xfrm>
            <a:off x="7589520" y="4860727"/>
            <a:ext cx="502920" cy="226314"/>
          </a:xfrm>
          <a:prstGeom prst="rect">
            <a:avLst/>
          </a:prstGeom>
        </p:spPr>
        <p:txBody>
          <a:bodyPr vert="horz" anchor="b"/>
          <a:lstStyle>
            <a:lvl1pPr algn="ctr" eaLnBrk="1" latinLnBrk="0" hangingPunct="1">
              <a:defRPr kumimoji="0" sz="1200">
                <a:solidFill>
                  <a:schemeClr val="tx1"/>
                </a:solidFill>
              </a:defRPr>
            </a:lvl1pPr>
          </a:lstStyle>
          <a:p>
            <a:fld id="{39B7C767-C6DE-4CCB-97F1-DA715CD22179}" type="slidenum">
              <a:rPr lang="es-AR" smtClean="0"/>
              <a:t>‹Nº›</a:t>
            </a:fld>
            <a:endParaRPr lang="es-AR"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hyperlink" Target="https://support.microsoft.com/es-es/office/la-diferencia-entre-animaciones-y-transiciones-bae174a4-dad3-4268-bf9c-c201a70995f1#:~:text=Una%20animaci%C3%B3n%20es%20un%20efecto,la%20siguiente%20durante%20una%20presentaci%C3%B3n" TargetMode="Externa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hyperlink" Target="https://support.microsoft.com/es-es/office/la-diferencia-entre-animaciones-y-transiciones-bae174a4-dad3-4268-bf9c-c201a70995f1#:~:text=Una%20animaci%C3%B3n%20es%20un%20efecto,la%20siguiente%20durante%20una%20presentaci%C3%B3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log.hubspot.es/marketing/que-es-powerpoint#:~:text=PowerPoint%20es%20una%20herramienta%20que,la%20comprensi%C3%B3n%20de%20la%20informaci%C3%B3n" TargetMode="External"/><Relationship Id="rId2" Type="http://schemas.openxmlformats.org/officeDocument/2006/relationships/hyperlink" Target="https://blog.hubspot.es/marketing/como-poner-marca-de-agua-powerpoint"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log.hubspot.es/marketing/que-es-powerpoint#caracteristica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hyperlink" Target="https://support.microsoft.com/es-es/office/-d%C3%B3nde-se-encuentran-los-men%C3%BAs-y-las-barras-de-herramientas-e25451c0-8a1f-428c-afb4-d91e98807bd4" TargetMode="External"/><Relationship Id="rId1" Type="http://schemas.openxmlformats.org/officeDocument/2006/relationships/slideLayout" Target="../slideLayouts/slideLayout2.xml"/><Relationship Id="rId4" Type="http://schemas.openxmlformats.org/officeDocument/2006/relationships/image" Target="../media/image11.jfif"/></Relationships>
</file>

<file path=ppt/slides/_rels/slide7.xml.rels><?xml version="1.0" encoding="UTF-8" standalone="yes"?>
<Relationships xmlns="http://schemas.openxmlformats.org/package/2006/relationships"><Relationship Id="rId3" Type="http://schemas.openxmlformats.org/officeDocument/2006/relationships/hyperlink" Target="https://support.microsoft.com/es-es/office/agregar-notas-del-orador-a-las-diapositivas-26985155-35f5-45ba-812b-e1bd3c48928e" TargetMode="External"/><Relationship Id="rId2" Type="http://schemas.openxmlformats.org/officeDocument/2006/relationships/hyperlink" Target="https://support.microsoft.com/es-es/office/organizar-las-diapositivas-de-powerpoint-en-secciones-de4bf162-e9cc-4f58-b64a-7ab09443b9f8"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hyperlink" Target="https://support.microsoft.com/es-es/office/usar-varios-patrones-de-diapositivas-en-una-presentaci%C3%B3n-dc684a1d-9d14-4ead-9bb5-2303d4fedba8" TargetMode="External"/><Relationship Id="rId7" Type="http://schemas.openxmlformats.org/officeDocument/2006/relationships/image" Target="../media/image14.jpeg"/><Relationship Id="rId2" Type="http://schemas.openxmlformats.org/officeDocument/2006/relationships/hyperlink" Target="https://support.microsoft.com/es-es/office/-qu%C3%A9-es-un-patr%C3%B3n-de-diapositivas-b9abb2a0-7aef-4257-a14e-4329c904da54" TargetMode="External"/><Relationship Id="rId1" Type="http://schemas.openxmlformats.org/officeDocument/2006/relationships/slideLayout" Target="../slideLayouts/slideLayout2.xml"/><Relationship Id="rId6" Type="http://schemas.openxmlformats.org/officeDocument/2006/relationships/image" Target="../media/image13.jfif"/><Relationship Id="rId5" Type="http://schemas.openxmlformats.org/officeDocument/2006/relationships/hyperlink" Target="https://support.microsoft.com/es-es/office/iniciar-la-presentaci%C3%B3n-y-ver-las-notas-en-la-vista-moderador-4de90e28-487e-435c-9401-eb49a3801257" TargetMode="External"/><Relationship Id="rId4" Type="http://schemas.openxmlformats.org/officeDocument/2006/relationships/hyperlink" Target="https://support.microsoft.com/es-es/office/editar-la-numeraci%C3%B3n-de-p%C3%A1gina-pies-de-p%C3%A1gina-y-encabezados-de-las-p%C3%A1ginas-de-notas-en-powerpoint-b0cb935c-16f6-4e9a-aac1-569782655d9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131590"/>
            <a:ext cx="5111576" cy="1102519"/>
          </a:xfrm>
        </p:spPr>
        <p:txBody>
          <a:bodyPr>
            <a:normAutofit/>
          </a:bodyPr>
          <a:lstStyle/>
          <a:p>
            <a:r>
              <a:rPr lang="es-MX" sz="2800" dirty="0" smtClean="0"/>
              <a:t>TALLER LABORATORIO </a:t>
            </a:r>
            <a:r>
              <a:rPr lang="es-MX" sz="2800" dirty="0" smtClean="0"/>
              <a:t>DE INFORMATICA </a:t>
            </a:r>
            <a:endParaRPr lang="es-AR" sz="2800" dirty="0"/>
          </a:p>
        </p:txBody>
      </p:sp>
      <p:sp>
        <p:nvSpPr>
          <p:cNvPr id="3" name="2 Subtítulo"/>
          <p:cNvSpPr>
            <a:spLocks noGrp="1"/>
          </p:cNvSpPr>
          <p:nvPr>
            <p:ph type="subTitle" idx="1"/>
          </p:nvPr>
        </p:nvSpPr>
        <p:spPr>
          <a:xfrm>
            <a:off x="28156" y="2571750"/>
            <a:ext cx="4464496" cy="1224136"/>
          </a:xfrm>
        </p:spPr>
        <p:txBody>
          <a:bodyPr>
            <a:normAutofit fontScale="92500" lnSpcReduction="20000"/>
          </a:bodyPr>
          <a:lstStyle/>
          <a:p>
            <a:r>
              <a:rPr lang="es-MX" dirty="0" smtClean="0"/>
              <a:t>PROFE:ANDREA GOMEZ </a:t>
            </a:r>
          </a:p>
          <a:p>
            <a:r>
              <a:rPr lang="es-MX" dirty="0" smtClean="0"/>
              <a:t>ALUMNO:PRISCILA VERA</a:t>
            </a:r>
          </a:p>
          <a:p>
            <a:r>
              <a:rPr lang="es-MX" dirty="0" smtClean="0"/>
              <a:t>         </a:t>
            </a:r>
            <a:endParaRPr lang="es-AR" dirty="0"/>
          </a:p>
        </p:txBody>
      </p:sp>
      <p:sp>
        <p:nvSpPr>
          <p:cNvPr id="5" name="4 Rectángulo"/>
          <p:cNvSpPr/>
          <p:nvPr/>
        </p:nvSpPr>
        <p:spPr>
          <a:xfrm>
            <a:off x="1600141" y="391771"/>
            <a:ext cx="4931158" cy="923330"/>
          </a:xfrm>
          <a:prstGeom prst="rect">
            <a:avLst/>
          </a:prstGeom>
          <a:noFill/>
        </p:spPr>
        <p:txBody>
          <a:bodyPr wrap="none" lIns="91440" tIns="45720" rIns="91440" bIns="45720">
            <a:spAutoFit/>
          </a:bodyPr>
          <a:lstStyle/>
          <a:p>
            <a:pPr algn="ctr"/>
            <a:r>
              <a:rPr lang="es-MX"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P0WER POINT</a:t>
            </a:r>
            <a:endParaRPr lang="es-A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73659"/>
            <a:ext cx="1143571" cy="1143571"/>
          </a:xfrm>
          <a:prstGeom prst="rect">
            <a:avLst/>
          </a:prstGeom>
        </p:spPr>
      </p:pic>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2427734"/>
            <a:ext cx="2880320"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Rectángulo"/>
          <p:cNvSpPr/>
          <p:nvPr/>
        </p:nvSpPr>
        <p:spPr>
          <a:xfrm>
            <a:off x="395536" y="3507854"/>
            <a:ext cx="1736373" cy="923330"/>
          </a:xfrm>
          <a:prstGeom prst="rect">
            <a:avLst/>
          </a:prstGeom>
          <a:noFill/>
        </p:spPr>
        <p:txBody>
          <a:bodyPr wrap="none" lIns="91440" tIns="45720" rIns="91440" bIns="45720">
            <a:spAutoFit/>
          </a:bodyPr>
          <a:lstStyle/>
          <a:p>
            <a:pPr algn="ctr"/>
            <a:r>
              <a:rPr lang="es-E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2024</a:t>
            </a:r>
          </a:p>
        </p:txBody>
      </p:sp>
      <p:sp>
        <p:nvSpPr>
          <p:cNvPr id="10" name="9 Rectángulo"/>
          <p:cNvSpPr/>
          <p:nvPr/>
        </p:nvSpPr>
        <p:spPr>
          <a:xfrm>
            <a:off x="2131909" y="3912952"/>
            <a:ext cx="2332691" cy="523220"/>
          </a:xfrm>
          <a:prstGeom prst="rect">
            <a:avLst/>
          </a:prstGeom>
        </p:spPr>
        <p:txBody>
          <a:bodyPr wrap="none">
            <a:spAutoFit/>
          </a:bodyPr>
          <a:lstStyle/>
          <a:p>
            <a:pPr lvl="0" algn="ctr"/>
            <a:r>
              <a:rPr lang="es-ES" sz="28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CURSO:1°A</a:t>
            </a:r>
            <a:endPar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035923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heel(1)">
                                      <p:cBhvr>
                                        <p:cTn id="5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84368" y="9958"/>
            <a:ext cx="946448" cy="1049274"/>
          </a:xfrm>
        </p:spPr>
        <p:txBody>
          <a:bodyPr/>
          <a:lstStyle/>
          <a:p>
            <a:r>
              <a:rPr lang="es-MX" dirty="0" smtClean="0"/>
              <a:t>.</a:t>
            </a:r>
            <a:endParaRPr lang="es-AR" dirty="0"/>
          </a:p>
        </p:txBody>
      </p:sp>
      <p:sp>
        <p:nvSpPr>
          <p:cNvPr id="3" name="2 Marcador de contenido"/>
          <p:cNvSpPr>
            <a:spLocks noGrp="1"/>
          </p:cNvSpPr>
          <p:nvPr>
            <p:ph idx="1"/>
          </p:nvPr>
        </p:nvSpPr>
        <p:spPr>
          <a:xfrm>
            <a:off x="395536" y="267494"/>
            <a:ext cx="8229600" cy="655588"/>
          </a:xfrm>
        </p:spPr>
        <p:txBody>
          <a:bodyPr>
            <a:normAutofit fontScale="25000" lnSpcReduction="20000"/>
          </a:bodyPr>
          <a:lstStyle/>
          <a:p>
            <a:r>
              <a:rPr lang="es-MX" sz="8000" dirty="0" smtClean="0"/>
              <a:t>5-</a:t>
            </a:r>
            <a:r>
              <a:rPr lang="es-MX" sz="2400" dirty="0" smtClean="0"/>
              <a:t> </a:t>
            </a:r>
            <a:r>
              <a:rPr lang="es-MX" sz="8000" dirty="0" smtClean="0"/>
              <a:t>animación  y transición</a:t>
            </a:r>
          </a:p>
          <a:p>
            <a:r>
              <a:rPr lang="es-MX" sz="6400" dirty="0"/>
              <a:t>Una</a:t>
            </a:r>
            <a:r>
              <a:rPr lang="es-MX" sz="6400" dirty="0">
                <a:solidFill>
                  <a:schemeClr val="accent2">
                    <a:lumMod val="60000"/>
                    <a:lumOff val="40000"/>
                  </a:schemeClr>
                </a:solidFill>
              </a:rPr>
              <a:t> </a:t>
            </a:r>
            <a:r>
              <a:rPr lang="es-MX" sz="6400" i="1" dirty="0">
                <a:solidFill>
                  <a:schemeClr val="accent2">
                    <a:lumMod val="60000"/>
                    <a:lumOff val="40000"/>
                  </a:schemeClr>
                </a:solidFill>
              </a:rPr>
              <a:t>animación</a:t>
            </a:r>
            <a:r>
              <a:rPr lang="es-MX" sz="6400" i="1" dirty="0"/>
              <a:t> </a:t>
            </a:r>
            <a:r>
              <a:rPr lang="es-MX" sz="6400" dirty="0"/>
              <a:t>es un efecto especial que se aplica a un solo elemento de una diapositiva, como texto, forma, imagen, etc</a:t>
            </a:r>
            <a:r>
              <a:rPr lang="es-MX" sz="6400" dirty="0" smtClean="0"/>
              <a:t>.</a:t>
            </a:r>
          </a:p>
          <a:p>
            <a:r>
              <a:rPr lang="es-MX" sz="6400" dirty="0">
                <a:hlinkClick r:id="rId2"/>
              </a:rPr>
              <a:t>https://support.microsoft.com/es-es/office/la-diferencia-entre-animaciones-y-transiciones-bae174a4-dad3-4268-bf9c-c201a70995f1#:~:text=Una%20animaci%C3%B3n%20es%20un%20efecto,la%20siguiente%20durante%20una%20presentaci%C3%B3n</a:t>
            </a:r>
            <a:r>
              <a:rPr lang="es-MX" sz="6400" dirty="0" smtClean="0"/>
              <a:t>.</a:t>
            </a:r>
          </a:p>
          <a:p>
            <a:endParaRPr lang="es-MX" sz="6400" dirty="0" smtClean="0"/>
          </a:p>
          <a:p>
            <a:endParaRPr lang="es-MX" sz="6400" dirty="0"/>
          </a:p>
          <a:p>
            <a:r>
              <a:rPr lang="es-MX" sz="2400" dirty="0" smtClean="0"/>
              <a:t> </a:t>
            </a:r>
            <a:endParaRPr lang="es-AR" sz="2400"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99" y="2513938"/>
            <a:ext cx="3613597" cy="2376264"/>
          </a:xfrm>
          <a:prstGeom prst="rect">
            <a:avLst/>
          </a:prstGeom>
        </p:spPr>
      </p:pic>
      <p:cxnSp>
        <p:nvCxnSpPr>
          <p:cNvPr id="7" name="6 Conector recto de flecha"/>
          <p:cNvCxnSpPr/>
          <p:nvPr/>
        </p:nvCxnSpPr>
        <p:spPr>
          <a:xfrm flipH="1" flipV="1">
            <a:off x="7635604" y="2527512"/>
            <a:ext cx="864096" cy="1152128"/>
          </a:xfrm>
          <a:prstGeom prst="straightConnector1">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211710"/>
            <a:ext cx="1931439" cy="2146044"/>
          </a:xfrm>
          <a:prstGeom prst="rect">
            <a:avLst/>
          </a:prstGeom>
        </p:spPr>
      </p:pic>
      <p:sp>
        <p:nvSpPr>
          <p:cNvPr id="5" name="4 Cilindro"/>
          <p:cNvSpPr/>
          <p:nvPr/>
        </p:nvSpPr>
        <p:spPr>
          <a:xfrm>
            <a:off x="8222501" y="3781690"/>
            <a:ext cx="648072" cy="115212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6381217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8424" y="1522"/>
            <a:ext cx="514400" cy="554004"/>
          </a:xfrm>
        </p:spPr>
        <p:txBody>
          <a:bodyPr>
            <a:normAutofit fontScale="90000"/>
          </a:bodyPr>
          <a:lstStyle/>
          <a:p>
            <a:r>
              <a:rPr lang="es-MX" dirty="0" smtClean="0"/>
              <a:t>.</a:t>
            </a:r>
            <a:endParaRPr lang="es-AR" dirty="0"/>
          </a:p>
        </p:txBody>
      </p:sp>
      <p:sp>
        <p:nvSpPr>
          <p:cNvPr id="3" name="2 Marcador de contenido"/>
          <p:cNvSpPr>
            <a:spLocks noGrp="1"/>
          </p:cNvSpPr>
          <p:nvPr>
            <p:ph idx="1"/>
          </p:nvPr>
        </p:nvSpPr>
        <p:spPr>
          <a:xfrm>
            <a:off x="395536" y="411510"/>
            <a:ext cx="8229600" cy="583580"/>
          </a:xfrm>
        </p:spPr>
        <p:txBody>
          <a:bodyPr>
            <a:normAutofit fontScale="25000" lnSpcReduction="20000"/>
          </a:bodyPr>
          <a:lstStyle/>
          <a:p>
            <a:r>
              <a:rPr lang="es-MX" sz="8000" dirty="0" smtClean="0"/>
              <a:t>Transición</a:t>
            </a:r>
          </a:p>
          <a:p>
            <a:r>
              <a:rPr lang="es-MX" sz="7200" dirty="0"/>
              <a:t>Una</a:t>
            </a:r>
            <a:r>
              <a:rPr lang="es-MX" sz="7200" dirty="0">
                <a:solidFill>
                  <a:schemeClr val="accent2">
                    <a:lumMod val="60000"/>
                    <a:lumOff val="40000"/>
                  </a:schemeClr>
                </a:solidFill>
              </a:rPr>
              <a:t> </a:t>
            </a:r>
            <a:r>
              <a:rPr lang="es-MX" sz="7200" i="1" dirty="0">
                <a:solidFill>
                  <a:schemeClr val="accent2">
                    <a:lumMod val="60000"/>
                    <a:lumOff val="40000"/>
                  </a:schemeClr>
                </a:solidFill>
              </a:rPr>
              <a:t>transición</a:t>
            </a:r>
            <a:r>
              <a:rPr lang="es-MX" sz="7200" dirty="0"/>
              <a:t> es el efecto especial que se produce al salir de una diapositiva y pasar a la siguiente durante una presentación.</a:t>
            </a:r>
          </a:p>
          <a:p>
            <a:r>
              <a:rPr lang="es-MX" sz="7200" dirty="0">
                <a:hlinkClick r:id="rId3"/>
              </a:rPr>
              <a:t>https://support.microsoft.com/es-es/office/la-diferencia-entre-animaciones-y-transiciones-bae174a4-dad3-4268-bf9c-c201a70995f1#:~:</a:t>
            </a:r>
            <a:r>
              <a:rPr lang="es-MX" sz="7200" dirty="0" smtClean="0">
                <a:hlinkClick r:id="rId3"/>
              </a:rPr>
              <a:t>text=Una%20animaci%C3%B3n%20es%20un%20efecto,la%20siguiente%20durante%20una%20presentaci%C3%B3n</a:t>
            </a:r>
            <a:endParaRPr lang="es-MX" sz="7200" dirty="0" smtClean="0"/>
          </a:p>
          <a:p>
            <a:endParaRPr lang="es-MX" sz="7200" dirty="0"/>
          </a:p>
          <a:p>
            <a:endParaRPr lang="es-MX" sz="2400" dirty="0" smtClean="0"/>
          </a:p>
          <a:p>
            <a:endParaRPr lang="es-AR" sz="2400" dirty="0"/>
          </a:p>
        </p:txBody>
      </p:sp>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2165248"/>
            <a:ext cx="3384376" cy="2978251"/>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8" y="2461124"/>
            <a:ext cx="1814743" cy="2473599"/>
          </a:xfrm>
          <a:prstGeom prst="rect">
            <a:avLst/>
          </a:prstGeom>
        </p:spPr>
      </p:pic>
      <p:sp>
        <p:nvSpPr>
          <p:cNvPr id="4" name="3 Arco de bloque"/>
          <p:cNvSpPr/>
          <p:nvPr/>
        </p:nvSpPr>
        <p:spPr>
          <a:xfrm>
            <a:off x="4788024" y="4568687"/>
            <a:ext cx="1224136" cy="114962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extLst>
      <p:ext uri="{BB962C8B-B14F-4D97-AF65-F5344CB8AC3E}">
        <p14:creationId xmlns:p14="http://schemas.microsoft.com/office/powerpoint/2010/main" val="1005379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dirty="0" smtClean="0"/>
              <a:t>RESPUESTAS:</a:t>
            </a:r>
            <a:endParaRPr lang="es-AR" sz="3600" dirty="0"/>
          </a:p>
        </p:txBody>
      </p:sp>
      <p:sp>
        <p:nvSpPr>
          <p:cNvPr id="3" name="2 Marcador de contenido"/>
          <p:cNvSpPr>
            <a:spLocks noGrp="1"/>
          </p:cNvSpPr>
          <p:nvPr>
            <p:ph idx="1"/>
          </p:nvPr>
        </p:nvSpPr>
        <p:spPr>
          <a:xfrm>
            <a:off x="8316417" y="0"/>
            <a:ext cx="827584" cy="895028"/>
          </a:xfrm>
        </p:spPr>
        <p:txBody>
          <a:bodyPr>
            <a:normAutofit/>
          </a:bodyPr>
          <a:lstStyle/>
          <a:p>
            <a:r>
              <a:rPr lang="es-MX" dirty="0" smtClean="0"/>
              <a:t>.</a:t>
            </a:r>
            <a:endParaRPr lang="es-AR" dirty="0"/>
          </a:p>
        </p:txBody>
      </p:sp>
      <p:pic>
        <p:nvPicPr>
          <p:cNvPr id="5" name="4 Imagen" descr="Sin título - Paint"/>
          <p:cNvPicPr>
            <a:picLocks noChangeAspect="1"/>
          </p:cNvPicPr>
          <p:nvPr/>
        </p:nvPicPr>
        <p:blipFill>
          <a:blip r:embed="rId2">
            <a:extLst>
              <a:ext uri="{BEBA8EAE-BF5A-486C-A8C5-ECC9F3942E4B}">
                <a14:imgProps xmlns:a14="http://schemas.microsoft.com/office/drawing/2010/main">
                  <a14:imgLayer r:embed="rId3">
                    <a14:imgEffect>
                      <a14:backgroundRemoval t="20565" b="91398" l="28220" r="95803"/>
                    </a14:imgEffect>
                  </a14:imgLayer>
                </a14:imgProps>
              </a:ext>
              <a:ext uri="{28A0092B-C50C-407E-A947-70E740481C1C}">
                <a14:useLocalDpi xmlns:a14="http://schemas.microsoft.com/office/drawing/2010/main" val="0"/>
              </a:ext>
            </a:extLst>
          </a:blip>
          <a:stretch>
            <a:fillRect/>
          </a:stretch>
        </p:blipFill>
        <p:spPr>
          <a:xfrm>
            <a:off x="-1627282" y="422988"/>
            <a:ext cx="9577064" cy="4477561"/>
          </a:xfrm>
          <a:prstGeom prst="rect">
            <a:avLst/>
          </a:prstGeom>
        </p:spPr>
      </p:pic>
    </p:spTree>
    <p:extLst>
      <p:ext uri="{BB962C8B-B14F-4D97-AF65-F5344CB8AC3E}">
        <p14:creationId xmlns:p14="http://schemas.microsoft.com/office/powerpoint/2010/main" val="2554053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H="1">
            <a:off x="8244407" y="200620"/>
            <a:ext cx="396673" cy="570930"/>
          </a:xfrm>
        </p:spPr>
        <p:txBody>
          <a:bodyPr>
            <a:normAutofit fontScale="90000"/>
          </a:bodyPr>
          <a:lstStyle/>
          <a:p>
            <a:r>
              <a:rPr lang="es-MX" dirty="0" smtClean="0"/>
              <a:t>.</a:t>
            </a:r>
            <a:endParaRPr lang="es-AR" dirty="0"/>
          </a:p>
        </p:txBody>
      </p:sp>
      <p:sp>
        <p:nvSpPr>
          <p:cNvPr id="3" name="2 Marcador de contenido"/>
          <p:cNvSpPr>
            <a:spLocks noGrp="1"/>
          </p:cNvSpPr>
          <p:nvPr>
            <p:ph idx="1"/>
          </p:nvPr>
        </p:nvSpPr>
        <p:spPr>
          <a:xfrm>
            <a:off x="-108520" y="294878"/>
            <a:ext cx="8229600" cy="3429000"/>
          </a:xfrm>
        </p:spPr>
        <p:txBody>
          <a:bodyPr>
            <a:normAutofit fontScale="92500" lnSpcReduction="20000"/>
          </a:bodyPr>
          <a:lstStyle/>
          <a:p>
            <a:r>
              <a:rPr lang="es-MX" sz="2400" dirty="0" smtClean="0"/>
              <a:t>1- definición de poder Pont y su utilidad </a:t>
            </a:r>
          </a:p>
          <a:p>
            <a:r>
              <a:rPr lang="es-MX" sz="1600" dirty="0"/>
              <a:t>PowerPoint es una herramienta que permite utilizar diferentes recursos multimedia para hacer que las presentaciones sean más eficaces. Dentro de su biblioteca multimedia se pueden encontrar imágenes, videos, formas y sonidos que facilitan la comprensión de la información. Estas herramientas incluso insertar elementos vitales para tu empresa como una </a:t>
            </a:r>
            <a:r>
              <a:rPr lang="es-MX" sz="1600" dirty="0">
                <a:hlinkClick r:id="rId2"/>
              </a:rPr>
              <a:t>marca de agua</a:t>
            </a:r>
            <a:r>
              <a:rPr lang="es-MX" sz="1600" dirty="0" smtClean="0"/>
              <a:t>.</a:t>
            </a:r>
          </a:p>
          <a:p>
            <a:r>
              <a:rPr lang="es-MX" sz="1200" dirty="0">
                <a:hlinkClick r:id="rId3"/>
              </a:rPr>
              <a:t>https://blog.hubspot.es/marketing/que-es-powerpoint#:~:text=PowerPoint%20es%20una%20herramienta%20que,la%20comprensi%C3%B3n%20de%20la%20informaci%C3%B3n</a:t>
            </a:r>
            <a:r>
              <a:rPr lang="es-MX" sz="1200" dirty="0" smtClean="0"/>
              <a:t>.</a:t>
            </a:r>
          </a:p>
          <a:p>
            <a:endParaRPr lang="es-MX" sz="1200" dirty="0"/>
          </a:p>
          <a:p>
            <a:endParaRPr lang="es-MX" sz="1200" dirty="0" smtClean="0"/>
          </a:p>
          <a:p>
            <a:endParaRPr lang="es-MX" sz="1200" dirty="0"/>
          </a:p>
          <a:p>
            <a:endParaRPr lang="es-MX" sz="1200" dirty="0" smtClean="0"/>
          </a:p>
          <a:p>
            <a:endParaRPr lang="es-MX" sz="1200" dirty="0"/>
          </a:p>
          <a:p>
            <a:endParaRPr lang="es-MX" sz="1200" dirty="0" smtClean="0"/>
          </a:p>
          <a:p>
            <a:endParaRPr lang="es-MX" sz="1200" dirty="0"/>
          </a:p>
          <a:p>
            <a:endParaRPr lang="es-MX" sz="1200" dirty="0" smtClean="0"/>
          </a:p>
          <a:p>
            <a:endParaRPr lang="es-MX" sz="1600" dirty="0" smtClean="0"/>
          </a:p>
          <a:p>
            <a:pPr lvl="3"/>
            <a:r>
              <a:rPr lang="es-MX" sz="200" dirty="0" smtClean="0"/>
              <a:t>cara</a:t>
            </a:r>
          </a:p>
        </p:txBody>
      </p:sp>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2211710"/>
            <a:ext cx="3437845" cy="1512168"/>
          </a:xfrm>
          <a:prstGeom prst="rect">
            <a:avLst/>
          </a:prstGeom>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2596219"/>
            <a:ext cx="1783059" cy="1783059"/>
          </a:xfrm>
          <a:prstGeom prst="rect">
            <a:avLst/>
          </a:prstGeom>
        </p:spPr>
      </p:pic>
    </p:spTree>
    <p:extLst>
      <p:ext uri="{BB962C8B-B14F-4D97-AF65-F5344CB8AC3E}">
        <p14:creationId xmlns:p14="http://schemas.microsoft.com/office/powerpoint/2010/main" val="125919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44408" y="195486"/>
            <a:ext cx="288032" cy="282898"/>
          </a:xfrm>
        </p:spPr>
        <p:txBody>
          <a:bodyPr>
            <a:normAutofit fontScale="90000"/>
          </a:bodyPr>
          <a:lstStyle/>
          <a:p>
            <a:r>
              <a:rPr lang="es-MX" dirty="0" smtClean="0"/>
              <a:t>.</a:t>
            </a:r>
            <a:endParaRPr lang="es-AR" dirty="0"/>
          </a:p>
        </p:txBody>
      </p:sp>
      <p:sp>
        <p:nvSpPr>
          <p:cNvPr id="3" name="2 Marcador de contenido"/>
          <p:cNvSpPr>
            <a:spLocks noGrp="1"/>
          </p:cNvSpPr>
          <p:nvPr>
            <p:ph idx="1"/>
          </p:nvPr>
        </p:nvSpPr>
        <p:spPr>
          <a:xfrm>
            <a:off x="179512" y="267494"/>
            <a:ext cx="5184576" cy="648072"/>
          </a:xfrm>
        </p:spPr>
        <p:txBody>
          <a:bodyPr>
            <a:normAutofit fontScale="25000" lnSpcReduction="20000"/>
          </a:bodyPr>
          <a:lstStyle/>
          <a:p>
            <a:r>
              <a:rPr lang="es-MX" sz="6400" dirty="0" smtClean="0"/>
              <a:t>2- </a:t>
            </a:r>
            <a:r>
              <a:rPr lang="es-MX" sz="8800" dirty="0" smtClean="0"/>
              <a:t>características mas importantes</a:t>
            </a:r>
          </a:p>
          <a:p>
            <a:pPr fontAlgn="base"/>
            <a:r>
              <a:rPr lang="es-MX" sz="6400" dirty="0"/>
              <a:t>Temas</a:t>
            </a:r>
          </a:p>
          <a:p>
            <a:pPr fontAlgn="base"/>
            <a:r>
              <a:rPr lang="es-MX" sz="6400" dirty="0"/>
              <a:t>Manejo multimedia</a:t>
            </a:r>
          </a:p>
          <a:p>
            <a:pPr fontAlgn="base"/>
            <a:r>
              <a:rPr lang="es-MX" sz="6400" dirty="0"/>
              <a:t>Animaciones</a:t>
            </a:r>
          </a:p>
          <a:p>
            <a:pPr fontAlgn="base"/>
            <a:r>
              <a:rPr lang="es-MX" sz="6400" dirty="0"/>
              <a:t>Transiciones</a:t>
            </a:r>
          </a:p>
          <a:p>
            <a:pPr fontAlgn="base"/>
            <a:r>
              <a:rPr lang="es-MX" sz="6400" dirty="0"/>
              <a:t>Uso de diagramas</a:t>
            </a:r>
          </a:p>
          <a:p>
            <a:pPr fontAlgn="base"/>
            <a:r>
              <a:rPr lang="es-MX" sz="6400" dirty="0"/>
              <a:t>Dibujo</a:t>
            </a:r>
          </a:p>
          <a:p>
            <a:r>
              <a:rPr lang="es-AR" sz="4200" dirty="0">
                <a:hlinkClick r:id="rId2"/>
              </a:rPr>
              <a:t>https://</a:t>
            </a:r>
            <a:r>
              <a:rPr lang="es-AR" sz="4200" dirty="0" smtClean="0">
                <a:hlinkClick r:id="rId2"/>
              </a:rPr>
              <a:t>blog.hubspot.es/marketing/que-es-powerpoint#caracteristicas</a:t>
            </a:r>
            <a:endParaRPr lang="es-AR" sz="4200" dirty="0" smtClean="0"/>
          </a:p>
          <a:p>
            <a:endParaRPr lang="es-AR" sz="4200" dirty="0"/>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931790"/>
            <a:ext cx="1554088" cy="1554088"/>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880779"/>
            <a:ext cx="5508104" cy="4245936"/>
          </a:xfrm>
          <a:prstGeom prst="rect">
            <a:avLst/>
          </a:prstGeom>
        </p:spPr>
      </p:pic>
      <p:sp>
        <p:nvSpPr>
          <p:cNvPr id="9" name="8 Cara sonriente"/>
          <p:cNvSpPr/>
          <p:nvPr/>
        </p:nvSpPr>
        <p:spPr>
          <a:xfrm>
            <a:off x="7020272" y="123478"/>
            <a:ext cx="576064" cy="541277"/>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1071932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8424" y="123478"/>
            <a:ext cx="432048" cy="478344"/>
          </a:xfrm>
        </p:spPr>
        <p:txBody>
          <a:bodyPr>
            <a:normAutofit fontScale="90000"/>
          </a:bodyPr>
          <a:lstStyle/>
          <a:p>
            <a:r>
              <a:rPr lang="es-MX" dirty="0" smtClean="0"/>
              <a:t>.</a:t>
            </a:r>
            <a:endParaRPr lang="es-AR" dirty="0"/>
          </a:p>
        </p:txBody>
      </p:sp>
      <p:sp>
        <p:nvSpPr>
          <p:cNvPr id="3" name="2 Marcador de contenido"/>
          <p:cNvSpPr>
            <a:spLocks noGrp="1"/>
          </p:cNvSpPr>
          <p:nvPr>
            <p:ph idx="1"/>
          </p:nvPr>
        </p:nvSpPr>
        <p:spPr>
          <a:xfrm>
            <a:off x="179512" y="267494"/>
            <a:ext cx="6480720" cy="288032"/>
          </a:xfrm>
          <a:solidFill>
            <a:schemeClr val="accent1">
              <a:lumMod val="60000"/>
              <a:lumOff val="40000"/>
            </a:schemeClr>
          </a:solidFill>
          <a:ln>
            <a:solidFill>
              <a:schemeClr val="accent1"/>
            </a:solidFill>
          </a:ln>
        </p:spPr>
        <p:txBody>
          <a:bodyPr>
            <a:normAutofit fontScale="25000" lnSpcReduction="20000"/>
          </a:bodyPr>
          <a:lstStyle/>
          <a:p>
            <a:r>
              <a:rPr lang="es-MX" sz="9600" dirty="0"/>
              <a:t>3</a:t>
            </a:r>
            <a:r>
              <a:rPr lang="es-MX" dirty="0" smtClean="0"/>
              <a:t>- </a:t>
            </a:r>
            <a:r>
              <a:rPr lang="es-MX" sz="8000" dirty="0" smtClean="0"/>
              <a:t>elementos y funciones de poder Pont</a:t>
            </a:r>
          </a:p>
          <a:p>
            <a:r>
              <a:rPr lang="es-MX" sz="4800" dirty="0">
                <a:solidFill>
                  <a:schemeClr val="accent2">
                    <a:lumMod val="40000"/>
                    <a:lumOff val="60000"/>
                  </a:schemeClr>
                </a:solidFill>
              </a:rPr>
              <a:t>1. Inicio</a:t>
            </a:r>
          </a:p>
          <a:p>
            <a:r>
              <a:rPr lang="es-MX" sz="4800" dirty="0">
                <a:solidFill>
                  <a:schemeClr val="accent6">
                    <a:lumMod val="75000"/>
                  </a:schemeClr>
                </a:solidFill>
              </a:rPr>
              <a:t>La pestaña Inicio incluye las características </a:t>
            </a:r>
            <a:r>
              <a:rPr lang="es-MX" sz="4800" b="1" dirty="0">
                <a:solidFill>
                  <a:schemeClr val="accent6">
                    <a:lumMod val="75000"/>
                  </a:schemeClr>
                </a:solidFill>
              </a:rPr>
              <a:t>Cortar</a:t>
            </a:r>
            <a:r>
              <a:rPr lang="es-MX" sz="4800" dirty="0">
                <a:solidFill>
                  <a:schemeClr val="accent6">
                    <a:lumMod val="75000"/>
                  </a:schemeClr>
                </a:solidFill>
              </a:rPr>
              <a:t> y </a:t>
            </a:r>
            <a:r>
              <a:rPr lang="es-MX" sz="4800" b="1" dirty="0">
                <a:solidFill>
                  <a:schemeClr val="accent6">
                    <a:lumMod val="75000"/>
                  </a:schemeClr>
                </a:solidFill>
              </a:rPr>
              <a:t>Pegar</a:t>
            </a:r>
            <a:r>
              <a:rPr lang="es-MX" sz="4800" dirty="0">
                <a:solidFill>
                  <a:schemeClr val="accent6">
                    <a:lumMod val="75000"/>
                  </a:schemeClr>
                </a:solidFill>
              </a:rPr>
              <a:t>, las opciones </a:t>
            </a:r>
            <a:r>
              <a:rPr lang="es-MX" sz="4800" b="1" dirty="0">
                <a:solidFill>
                  <a:schemeClr val="accent6">
                    <a:lumMod val="75000"/>
                  </a:schemeClr>
                </a:solidFill>
              </a:rPr>
              <a:t>Fuente</a:t>
            </a:r>
            <a:r>
              <a:rPr lang="es-MX" sz="4800" dirty="0">
                <a:solidFill>
                  <a:schemeClr val="accent6">
                    <a:lumMod val="75000"/>
                  </a:schemeClr>
                </a:solidFill>
              </a:rPr>
              <a:t> y </a:t>
            </a:r>
            <a:r>
              <a:rPr lang="es-MX" sz="4800" b="1" dirty="0">
                <a:solidFill>
                  <a:schemeClr val="accent6">
                    <a:lumMod val="75000"/>
                  </a:schemeClr>
                </a:solidFill>
              </a:rPr>
              <a:t>Párrafo</a:t>
            </a:r>
            <a:r>
              <a:rPr lang="es-MX" sz="4800" dirty="0">
                <a:solidFill>
                  <a:schemeClr val="accent6">
                    <a:lumMod val="75000"/>
                  </a:schemeClr>
                </a:solidFill>
              </a:rPr>
              <a:t>, y lo que necesita agregar para organizar las </a:t>
            </a:r>
            <a:r>
              <a:rPr lang="es-MX" sz="4800" dirty="0" smtClean="0">
                <a:solidFill>
                  <a:schemeClr val="accent6">
                    <a:lumMod val="75000"/>
                  </a:schemeClr>
                </a:solidFill>
              </a:rPr>
              <a:t>diapositivas.</a:t>
            </a:r>
            <a:endParaRPr lang="es-MX" sz="4800" dirty="0">
              <a:solidFill>
                <a:schemeClr val="accent6">
                  <a:lumMod val="75000"/>
                </a:schemeClr>
              </a:solidFill>
            </a:endParaRPr>
          </a:p>
          <a:p>
            <a:r>
              <a:rPr lang="es-MX" sz="4800" dirty="0" smtClean="0"/>
              <a:t>2</a:t>
            </a:r>
            <a:r>
              <a:rPr lang="es-MX" sz="4800" dirty="0"/>
              <a:t>. </a:t>
            </a:r>
            <a:r>
              <a:rPr lang="es-MX" sz="4800" dirty="0">
                <a:solidFill>
                  <a:schemeClr val="accent2">
                    <a:lumMod val="40000"/>
                    <a:lumOff val="60000"/>
                  </a:schemeClr>
                </a:solidFill>
              </a:rPr>
              <a:t>Insertar</a:t>
            </a:r>
          </a:p>
          <a:p>
            <a:r>
              <a:rPr lang="es-MX" sz="4800" dirty="0"/>
              <a:t>Haga clic en </a:t>
            </a:r>
            <a:r>
              <a:rPr lang="es-MX" sz="4800" b="1" dirty="0"/>
              <a:t>Insertar</a:t>
            </a:r>
            <a:r>
              <a:rPr lang="es-MX" sz="4800" dirty="0"/>
              <a:t> para agregar algo a una diapositiva. Esto incluye imágenes, formas, gráficos, vínculos, cuadros de texto, vídeo, etc.</a:t>
            </a:r>
          </a:p>
          <a:p>
            <a:r>
              <a:rPr lang="es-MX" sz="4800" dirty="0"/>
              <a:t>3</a:t>
            </a:r>
            <a:r>
              <a:rPr lang="es-MX" sz="4800" dirty="0">
                <a:solidFill>
                  <a:schemeClr val="accent2">
                    <a:lumMod val="40000"/>
                    <a:lumOff val="60000"/>
                  </a:schemeClr>
                </a:solidFill>
              </a:rPr>
              <a:t>. Diseño</a:t>
            </a:r>
          </a:p>
          <a:p>
            <a:r>
              <a:rPr lang="es-MX" sz="4800" dirty="0">
                <a:latin typeface="Bernard MT Condensed" pitchFamily="18" charset="0"/>
              </a:rPr>
              <a:t>En la pestaña </a:t>
            </a:r>
            <a:r>
              <a:rPr lang="es-MX" sz="4800" b="1" dirty="0">
                <a:latin typeface="Bernard MT Condensed" pitchFamily="18" charset="0"/>
              </a:rPr>
              <a:t>Diseño</a:t>
            </a:r>
            <a:r>
              <a:rPr lang="es-MX" sz="4800" dirty="0">
                <a:latin typeface="Bernard MT Condensed" pitchFamily="18" charset="0"/>
              </a:rPr>
              <a:t> puede agregar un tema o una combinación de colores, o dar formato al fondo de la diapositiva.</a:t>
            </a:r>
          </a:p>
          <a:p>
            <a:r>
              <a:rPr lang="es-MX" sz="4800" dirty="0"/>
              <a:t>4. </a:t>
            </a:r>
            <a:r>
              <a:rPr lang="es-MX" sz="4800" dirty="0">
                <a:solidFill>
                  <a:schemeClr val="accent2">
                    <a:lumMod val="40000"/>
                    <a:lumOff val="60000"/>
                  </a:schemeClr>
                </a:solidFill>
              </a:rPr>
              <a:t>Transiciones</a:t>
            </a:r>
          </a:p>
          <a:p>
            <a:r>
              <a:rPr lang="es-MX" sz="4800" dirty="0">
                <a:solidFill>
                  <a:srgbClr val="FFFF00"/>
                </a:solidFill>
              </a:rPr>
              <a:t>Configure cómo pasan las diapositivas de una a otra en la pestaña </a:t>
            </a:r>
            <a:r>
              <a:rPr lang="es-MX" sz="4800" b="1" dirty="0">
                <a:solidFill>
                  <a:srgbClr val="FFFF00"/>
                </a:solidFill>
              </a:rPr>
              <a:t>Transiciones</a:t>
            </a:r>
            <a:r>
              <a:rPr lang="es-MX" sz="4800" dirty="0">
                <a:solidFill>
                  <a:srgbClr val="FFFF00"/>
                </a:solidFill>
              </a:rPr>
              <a:t>. Busque una galería de las transiciones posibles en el grupo </a:t>
            </a:r>
            <a:r>
              <a:rPr lang="es-MX" sz="4800" b="1" dirty="0">
                <a:solidFill>
                  <a:srgbClr val="FFFF00"/>
                </a:solidFill>
              </a:rPr>
              <a:t>Transición a esta diapositiva</a:t>
            </a:r>
            <a:r>
              <a:rPr lang="es-MX" sz="4800" dirty="0">
                <a:solidFill>
                  <a:srgbClr val="FFFF00"/>
                </a:solidFill>
              </a:rPr>
              <a:t> : haga clic en </a:t>
            </a:r>
            <a:r>
              <a:rPr lang="es-MX" sz="4800" b="1" dirty="0">
                <a:solidFill>
                  <a:srgbClr val="FFFF00"/>
                </a:solidFill>
              </a:rPr>
              <a:t>Más</a:t>
            </a:r>
            <a:r>
              <a:rPr lang="es-MX" sz="4800" dirty="0">
                <a:solidFill>
                  <a:srgbClr val="FFFF00"/>
                </a:solidFill>
              </a:rPr>
              <a:t>  en el lateral de la galería para verlas todas.</a:t>
            </a:r>
          </a:p>
          <a:p>
            <a:r>
              <a:rPr lang="es-MX" sz="4800" dirty="0">
                <a:solidFill>
                  <a:schemeClr val="accent2">
                    <a:lumMod val="40000"/>
                    <a:lumOff val="60000"/>
                  </a:schemeClr>
                </a:solidFill>
              </a:rPr>
              <a:t>5. Animaciones</a:t>
            </a:r>
          </a:p>
          <a:p>
            <a:r>
              <a:rPr lang="es-MX" sz="4800" dirty="0">
                <a:latin typeface="Arial Rounded MT Bold" pitchFamily="34" charset="0"/>
              </a:rPr>
              <a:t>Use la pestaña </a:t>
            </a:r>
            <a:r>
              <a:rPr lang="es-MX" sz="4800" b="1" dirty="0">
                <a:latin typeface="Arial Rounded MT Bold" pitchFamily="34" charset="0"/>
              </a:rPr>
              <a:t>Animaciones</a:t>
            </a:r>
            <a:r>
              <a:rPr lang="es-MX" sz="4800" dirty="0">
                <a:latin typeface="Arial Rounded MT Bold" pitchFamily="34" charset="0"/>
              </a:rPr>
              <a:t> para configurar el movimiento de los elementos de las diapositivas. Tenga en cuenta que puede ver muchas animaciones posibles en la galería del grupo Animación y ver más haciendo clic en </a:t>
            </a:r>
            <a:r>
              <a:rPr lang="es-MX" sz="4800" b="1" dirty="0">
                <a:latin typeface="Arial Rounded MT Bold" pitchFamily="34" charset="0"/>
              </a:rPr>
              <a:t>Más</a:t>
            </a:r>
            <a:r>
              <a:rPr lang="es-MX" sz="4800" dirty="0">
                <a:latin typeface="Arial Rounded MT Bold" pitchFamily="34" charset="0"/>
              </a:rPr>
              <a:t> .</a:t>
            </a:r>
          </a:p>
          <a:p>
            <a:r>
              <a:rPr lang="es-MX" sz="4800" dirty="0">
                <a:latin typeface="Arial Rounded MT Bold" pitchFamily="34" charset="0"/>
              </a:rPr>
              <a:t>6. Presentación de diapositivas</a:t>
            </a:r>
          </a:p>
          <a:p>
            <a:r>
              <a:rPr lang="es-MX" sz="4800" dirty="0"/>
              <a:t>En la pestaña </a:t>
            </a:r>
            <a:r>
              <a:rPr lang="es-MX" sz="4800" b="1" dirty="0"/>
              <a:t>Presentación con diapositivas</a:t>
            </a:r>
            <a:r>
              <a:rPr lang="es-MX" sz="4800" dirty="0"/>
              <a:t>, configure el modo en que desea exponer su presentación a los demás.</a:t>
            </a:r>
          </a:p>
          <a:p>
            <a:r>
              <a:rPr lang="es-MX" sz="4800" dirty="0"/>
              <a:t>7. </a:t>
            </a:r>
            <a:r>
              <a:rPr lang="es-MX" sz="4800" dirty="0">
                <a:solidFill>
                  <a:schemeClr val="accent2">
                    <a:lumMod val="40000"/>
                    <a:lumOff val="60000"/>
                  </a:schemeClr>
                </a:solidFill>
              </a:rPr>
              <a:t>Revisar</a:t>
            </a:r>
          </a:p>
          <a:p>
            <a:r>
              <a:rPr lang="es-MX" sz="4800" dirty="0">
                <a:solidFill>
                  <a:srgbClr val="92D050"/>
                </a:solidFill>
              </a:rPr>
              <a:t>L</a:t>
            </a:r>
            <a:r>
              <a:rPr lang="es-MX" sz="4800" dirty="0">
                <a:solidFill>
                  <a:srgbClr val="92D050"/>
                </a:solidFill>
                <a:latin typeface="Comic Sans MS" pitchFamily="66" charset="0"/>
              </a:rPr>
              <a:t>a pestaña </a:t>
            </a:r>
            <a:r>
              <a:rPr lang="es-MX" sz="4800" b="1" dirty="0">
                <a:solidFill>
                  <a:srgbClr val="92D050"/>
                </a:solidFill>
                <a:latin typeface="Comic Sans MS" pitchFamily="66" charset="0"/>
              </a:rPr>
              <a:t>Revisar</a:t>
            </a:r>
            <a:r>
              <a:rPr lang="es-MX" sz="4800" dirty="0">
                <a:solidFill>
                  <a:srgbClr val="92D050"/>
                </a:solidFill>
                <a:latin typeface="Comic Sans MS" pitchFamily="66" charset="0"/>
              </a:rPr>
              <a:t> le permite agregar comentarios, pasar el corrector ortográfico o comparar una presentación con otra (por ejemplo, una versión anterior</a:t>
            </a:r>
            <a:r>
              <a:rPr lang="es-MX" sz="4800" dirty="0" smtClean="0">
                <a:solidFill>
                  <a:srgbClr val="92D050"/>
                </a:solidFill>
                <a:latin typeface="Comic Sans MS" pitchFamily="66" charset="0"/>
              </a:rPr>
              <a:t>).</a:t>
            </a:r>
            <a:endParaRPr lang="es-MX" sz="4800" dirty="0">
              <a:solidFill>
                <a:srgbClr val="92D050"/>
              </a:solidFill>
              <a:latin typeface="Comic Sans MS" pitchFamily="66" charset="0"/>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205" y="1347614"/>
            <a:ext cx="2863180" cy="2705100"/>
          </a:xfrm>
          <a:prstGeom prst="rect">
            <a:avLst/>
          </a:prstGeom>
        </p:spPr>
      </p:pic>
    </p:spTree>
    <p:extLst>
      <p:ext uri="{BB962C8B-B14F-4D97-AF65-F5344CB8AC3E}">
        <p14:creationId xmlns:p14="http://schemas.microsoft.com/office/powerpoint/2010/main" val="2402500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500"/>
                                        <p:tgtEl>
                                          <p:spTgt spid="3">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fade">
                                      <p:cBhvr>
                                        <p:cTn id="8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04666" y="0"/>
            <a:ext cx="730424" cy="210890"/>
          </a:xfrm>
        </p:spPr>
        <p:txBody>
          <a:bodyPr>
            <a:normAutofit fontScale="90000"/>
          </a:bodyPr>
          <a:lstStyle/>
          <a:p>
            <a:r>
              <a:rPr lang="es-MX" dirty="0" smtClean="0"/>
              <a:t>.</a:t>
            </a:r>
            <a:endParaRPr lang="es-AR" dirty="0"/>
          </a:p>
        </p:txBody>
      </p:sp>
      <p:sp>
        <p:nvSpPr>
          <p:cNvPr id="3" name="2 Marcador de contenido"/>
          <p:cNvSpPr>
            <a:spLocks noGrp="1"/>
          </p:cNvSpPr>
          <p:nvPr>
            <p:ph idx="1"/>
          </p:nvPr>
        </p:nvSpPr>
        <p:spPr>
          <a:xfrm>
            <a:off x="251520" y="123478"/>
            <a:ext cx="8229600" cy="3312368"/>
          </a:xfrm>
        </p:spPr>
        <p:txBody>
          <a:bodyPr>
            <a:normAutofit fontScale="25000" lnSpcReduction="20000"/>
          </a:bodyPr>
          <a:lstStyle/>
          <a:p>
            <a:r>
              <a:rPr lang="es-MX" sz="4800" dirty="0"/>
              <a:t>8. </a:t>
            </a:r>
            <a:r>
              <a:rPr lang="es-MX" sz="4800" dirty="0">
                <a:solidFill>
                  <a:schemeClr val="accent2">
                    <a:lumMod val="40000"/>
                    <a:lumOff val="60000"/>
                  </a:schemeClr>
                </a:solidFill>
              </a:rPr>
              <a:t>Vista</a:t>
            </a:r>
          </a:p>
          <a:p>
            <a:r>
              <a:rPr lang="es-MX" sz="4800" dirty="0"/>
              <a:t>Las vistas le permiten ver la presentación de diferentes formas en función del punto del proceso de creación o entrega en el que se encuentre.</a:t>
            </a:r>
          </a:p>
          <a:p>
            <a:r>
              <a:rPr lang="es-MX" sz="4800" dirty="0"/>
              <a:t>9. </a:t>
            </a:r>
            <a:r>
              <a:rPr lang="es-MX" sz="4800" dirty="0">
                <a:solidFill>
                  <a:schemeClr val="accent2">
                    <a:lumMod val="40000"/>
                    <a:lumOff val="60000"/>
                  </a:schemeClr>
                </a:solidFill>
              </a:rPr>
              <a:t>Archivo</a:t>
            </a:r>
          </a:p>
          <a:p>
            <a:r>
              <a:rPr lang="es-MX" sz="4800" dirty="0"/>
              <a:t>En un extremo de la cinta está la pestaña </a:t>
            </a:r>
            <a:r>
              <a:rPr lang="es-MX" sz="4800" b="1" dirty="0"/>
              <a:t>Archivo</a:t>
            </a:r>
            <a:r>
              <a:rPr lang="es-MX" sz="4800" dirty="0"/>
              <a:t>, que puede usar para las tareas entre bastidores que suele hacer con un archivo, como abrir, guardar, compartir, exportar, imprimir y administrar la presentación. Haga clic en la pestaña </a:t>
            </a:r>
            <a:r>
              <a:rPr lang="es-MX" sz="4800" b="1" dirty="0"/>
              <a:t>Archivo</a:t>
            </a:r>
            <a:r>
              <a:rPr lang="es-MX" sz="4800" dirty="0"/>
              <a:t> para abrir una vista nueva llamada </a:t>
            </a:r>
            <a:r>
              <a:rPr lang="es-MX" sz="4800" dirty="0" smtClean="0"/>
              <a:t>Bastaje.</a:t>
            </a:r>
            <a:endParaRPr lang="es-MX" sz="4800" dirty="0"/>
          </a:p>
          <a:p>
            <a:r>
              <a:rPr lang="es-MX" sz="4800" dirty="0"/>
              <a:t>Haga clic en la lista del lateral para hacer lo que desea; por ejemplo, haga clic en </a:t>
            </a:r>
            <a:r>
              <a:rPr lang="es-MX" sz="4800" b="1" dirty="0"/>
              <a:t>Imprimir</a:t>
            </a:r>
            <a:r>
              <a:rPr lang="es-MX" sz="4800" dirty="0"/>
              <a:t> si desea encontrar las opciones y la configuración para imprimir la presentación. Haga clic en Atrás  para volver a la presentación en la que estaba trabajando.</a:t>
            </a:r>
          </a:p>
          <a:p>
            <a:r>
              <a:rPr lang="es-MX" sz="4800" dirty="0"/>
              <a:t>10. </a:t>
            </a:r>
            <a:r>
              <a:rPr lang="es-MX" sz="4800" dirty="0">
                <a:solidFill>
                  <a:schemeClr val="accent2">
                    <a:lumMod val="40000"/>
                    <a:lumOff val="60000"/>
                  </a:schemeClr>
                </a:solidFill>
              </a:rPr>
              <a:t>Pestañas de herramientas</a:t>
            </a:r>
          </a:p>
          <a:p>
            <a:r>
              <a:rPr lang="es-MX" sz="4800" dirty="0"/>
              <a:t>Al seleccionar determinados elementos de una diapositiva (como una imagen, forma, elemento gráfico SmartArt o cuadro de texto), aparece temporalmente una pestaña adicional.</a:t>
            </a:r>
          </a:p>
          <a:p>
            <a:r>
              <a:rPr lang="es-MX" sz="4800" dirty="0"/>
              <a:t>En el ejemplo anterior, se selecciona una forma o un cuadro de texto para que aparezca la pestaña </a:t>
            </a:r>
            <a:r>
              <a:rPr lang="es-MX" sz="4800" b="1" dirty="0"/>
              <a:t>Herramientas de</a:t>
            </a:r>
            <a:r>
              <a:rPr lang="es-MX" sz="4800" dirty="0"/>
              <a:t> dibujo. Si selecciona una imagen, aparece la pestaña </a:t>
            </a:r>
            <a:r>
              <a:rPr lang="es-MX" sz="4800" b="1" dirty="0"/>
              <a:t>Herramientas de imagen</a:t>
            </a:r>
            <a:r>
              <a:rPr lang="es-MX" sz="4800" dirty="0"/>
              <a:t> . Otras pestañas de este tipo son </a:t>
            </a:r>
            <a:r>
              <a:rPr lang="es-MX" sz="4800" b="1" dirty="0"/>
              <a:t>Herramientas de SmartArt</a:t>
            </a:r>
            <a:r>
              <a:rPr lang="es-MX" sz="4800" dirty="0"/>
              <a:t>, </a:t>
            </a:r>
            <a:r>
              <a:rPr lang="es-MX" sz="4800" b="1" dirty="0"/>
              <a:t>Herramientas de gráficos</a:t>
            </a:r>
            <a:r>
              <a:rPr lang="es-MX" sz="4800" dirty="0"/>
              <a:t>, </a:t>
            </a:r>
            <a:r>
              <a:rPr lang="es-MX" sz="4800" b="1" dirty="0"/>
              <a:t>Herramientas de tabla</a:t>
            </a:r>
            <a:r>
              <a:rPr lang="es-MX" sz="4800" dirty="0"/>
              <a:t> y </a:t>
            </a:r>
            <a:r>
              <a:rPr lang="es-MX" sz="4800" b="1" dirty="0"/>
              <a:t>Herramientas de vídeo</a:t>
            </a:r>
            <a:r>
              <a:rPr lang="es-MX" sz="4800" dirty="0"/>
              <a:t>. Para ahorrar espacio en la cinta de opciones, estas pestañas solo son visibles mientras se selecciona un elemento correspondiente en la diapositiva</a:t>
            </a:r>
            <a:r>
              <a:rPr lang="es-MX" sz="4800" dirty="0" smtClean="0"/>
              <a:t>.</a:t>
            </a:r>
          </a:p>
          <a:p>
            <a:r>
              <a:rPr lang="es-MX" sz="4800" dirty="0">
                <a:hlinkClick r:id="rId2"/>
              </a:rPr>
              <a:t>https://support.microsoft.com/es-es/office/-</a:t>
            </a:r>
            <a:r>
              <a:rPr lang="es-MX" sz="4800" dirty="0" smtClean="0">
                <a:hlinkClick r:id="rId2"/>
              </a:rPr>
              <a:t>d%C3%B3nde-se-encuentran-los-men%C3%BAs-y-las-barras-de-herramientas-e25451c0-8a1f-428c-afb4-d91e98807bd4</a:t>
            </a:r>
            <a:endParaRPr lang="es-MX" sz="4800" dirty="0" smtClean="0"/>
          </a:p>
          <a:p>
            <a:endParaRPr lang="es-MX" sz="4800" dirty="0"/>
          </a:p>
          <a:p>
            <a:endParaRPr lang="es-AR" sz="3700" dirty="0"/>
          </a:p>
          <a:p>
            <a:endParaRPr lang="es-AR" dirty="0"/>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262" y="3475291"/>
            <a:ext cx="1314025" cy="1544731"/>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289" y="3579862"/>
            <a:ext cx="2943225" cy="1563638"/>
          </a:xfrm>
          <a:prstGeom prst="rect">
            <a:avLst/>
          </a:prstGeom>
        </p:spPr>
      </p:pic>
      <p:sp>
        <p:nvSpPr>
          <p:cNvPr id="4" name="3 Corazón"/>
          <p:cNvSpPr/>
          <p:nvPr/>
        </p:nvSpPr>
        <p:spPr>
          <a:xfrm>
            <a:off x="8532440" y="699542"/>
            <a:ext cx="432048" cy="36004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782887825"/>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84368" y="0"/>
            <a:ext cx="730424" cy="1049274"/>
          </a:xfrm>
        </p:spPr>
        <p:txBody>
          <a:bodyPr/>
          <a:lstStyle/>
          <a:p>
            <a:r>
              <a:rPr lang="es-MX" dirty="0" smtClean="0"/>
              <a:t>.</a:t>
            </a:r>
            <a:endParaRPr lang="es-AR" dirty="0"/>
          </a:p>
        </p:txBody>
      </p:sp>
      <p:sp>
        <p:nvSpPr>
          <p:cNvPr id="3" name="2 Marcador de contenido"/>
          <p:cNvSpPr>
            <a:spLocks noGrp="1"/>
          </p:cNvSpPr>
          <p:nvPr>
            <p:ph idx="1"/>
          </p:nvPr>
        </p:nvSpPr>
        <p:spPr>
          <a:xfrm>
            <a:off x="539552" y="339502"/>
            <a:ext cx="7632848" cy="439564"/>
          </a:xfrm>
        </p:spPr>
        <p:txBody>
          <a:bodyPr>
            <a:normAutofit fontScale="25000" lnSpcReduction="20000"/>
          </a:bodyPr>
          <a:lstStyle/>
          <a:p>
            <a:r>
              <a:rPr lang="es-MX" sz="9600" dirty="0" smtClean="0"/>
              <a:t>4- tipos de vista</a:t>
            </a:r>
          </a:p>
          <a:p>
            <a:r>
              <a:rPr lang="es-MX" sz="4800" b="1" dirty="0"/>
              <a:t>Vista Normal</a:t>
            </a:r>
          </a:p>
          <a:p>
            <a:r>
              <a:rPr lang="es-MX" sz="4800" dirty="0"/>
              <a:t>Puede ir a la vista </a:t>
            </a:r>
            <a:r>
              <a:rPr lang="es-MX" sz="4800" b="1" dirty="0"/>
              <a:t>Normal</a:t>
            </a:r>
            <a:r>
              <a:rPr lang="es-MX" sz="4800" dirty="0"/>
              <a:t> desde la barra de tareas  de la parte inferior de la ventana de diapositiva o desde la pestaña </a:t>
            </a:r>
            <a:r>
              <a:rPr lang="es-MX" sz="4800" b="1" dirty="0"/>
              <a:t>Vista</a:t>
            </a:r>
            <a:r>
              <a:rPr lang="es-MX" sz="4800" dirty="0"/>
              <a:t> de la cinta de opciones.</a:t>
            </a:r>
          </a:p>
          <a:p>
            <a:r>
              <a:rPr lang="es-MX" sz="4800" b="1" dirty="0"/>
              <a:t>La vista Normal</a:t>
            </a:r>
            <a:r>
              <a:rPr lang="es-MX" sz="4800" dirty="0"/>
              <a:t> es el modo de edición en el que trabajará con más frecuencia para crear las diapositivas. Debajo, la vista </a:t>
            </a:r>
            <a:r>
              <a:rPr lang="es-MX" sz="4800" b="1" dirty="0"/>
              <a:t>Normal</a:t>
            </a:r>
            <a:r>
              <a:rPr lang="es-MX" sz="4800" dirty="0"/>
              <a:t> muestra miniaturas de diapositiva a la izquierda, una ventana grande que muestra la diapositiva actual y una sección debajo de la diapositiva actual donde puede escribir sus notas de orador para cada diapositiva.</a:t>
            </a:r>
          </a:p>
          <a:p>
            <a:r>
              <a:rPr lang="es-MX" sz="4800" b="1" dirty="0"/>
              <a:t>Vista Clasificador de diapositivas</a:t>
            </a:r>
          </a:p>
          <a:p>
            <a:r>
              <a:rPr lang="es-MX" sz="4800" dirty="0"/>
              <a:t>Puede ir a la vista </a:t>
            </a:r>
            <a:r>
              <a:rPr lang="es-MX" sz="4800" b="1" dirty="0"/>
              <a:t>Clasificador de diapositivas</a:t>
            </a:r>
            <a:r>
              <a:rPr lang="es-MX" sz="4800" dirty="0"/>
              <a:t> desde la barra de tareas  de la parte inferior de la ventana de diapositiva o desde la pestaña </a:t>
            </a:r>
            <a:r>
              <a:rPr lang="es-MX" sz="4800" b="1" dirty="0"/>
              <a:t>Vista</a:t>
            </a:r>
            <a:r>
              <a:rPr lang="es-MX" sz="4800" dirty="0"/>
              <a:t> de la cinta de opciones.</a:t>
            </a:r>
          </a:p>
          <a:p>
            <a:r>
              <a:rPr lang="es-MX" sz="4800" dirty="0"/>
              <a:t>La vista </a:t>
            </a:r>
            <a:r>
              <a:rPr lang="es-MX" sz="4800" b="1" dirty="0"/>
              <a:t>Clasificador de diapositivas</a:t>
            </a:r>
            <a:r>
              <a:rPr lang="es-MX" sz="4800" dirty="0"/>
              <a:t> (a continuación) muestra todas las diapositivas de la presentación en diapositivas en miniatura en secuencia horizontal. La vista Presentación con diapositivas es útil si necesita reorganizar las diapositivas; solo tiene que hacer clic y arrastrar las diapositivas a una nueva ubicación o agregar secciones para organizar las diapositivas en grupos significativos.</a:t>
            </a:r>
          </a:p>
          <a:p>
            <a:r>
              <a:rPr lang="es-MX" sz="4800" dirty="0"/>
              <a:t>Para obtener más información sobre las secciones, vea </a:t>
            </a:r>
            <a:r>
              <a:rPr lang="es-MX" sz="4800" dirty="0">
                <a:hlinkClick r:id="rId2"/>
              </a:rPr>
              <a:t>Organizar las diapositivas de PowerPoint en secciones</a:t>
            </a:r>
            <a:r>
              <a:rPr lang="es-MX" sz="4800" dirty="0"/>
              <a:t>.</a:t>
            </a:r>
          </a:p>
          <a:p>
            <a:r>
              <a:rPr lang="es-MX" sz="4800" b="1" dirty="0"/>
              <a:t>Vista Página de notas</a:t>
            </a:r>
          </a:p>
          <a:p>
            <a:r>
              <a:rPr lang="es-MX" sz="4800" dirty="0"/>
              <a:t>Puede mostrar u ocultar las notas del orador con el botón </a:t>
            </a:r>
            <a:r>
              <a:rPr lang="es-MX" sz="4800" b="1" dirty="0"/>
              <a:t>Notas</a:t>
            </a:r>
            <a:r>
              <a:rPr lang="es-MX" sz="4800" dirty="0"/>
              <a:t>  en la parte inferior de la ventana de diapositiva o puede ir a la vista </a:t>
            </a:r>
            <a:r>
              <a:rPr lang="es-MX" sz="4800" b="1" dirty="0"/>
              <a:t>Página de notas</a:t>
            </a:r>
            <a:r>
              <a:rPr lang="es-MX" sz="4800" dirty="0"/>
              <a:t> desde la pestaña </a:t>
            </a:r>
            <a:r>
              <a:rPr lang="es-MX" sz="4800" b="1" dirty="0"/>
              <a:t>Vista</a:t>
            </a:r>
            <a:r>
              <a:rPr lang="es-MX" sz="4800" dirty="0"/>
              <a:t> de la cinta de opciones.</a:t>
            </a:r>
          </a:p>
          <a:p>
            <a:r>
              <a:rPr lang="es-MX" sz="4800" dirty="0"/>
              <a:t>El panel </a:t>
            </a:r>
            <a:r>
              <a:rPr lang="es-MX" sz="4800" b="1" dirty="0"/>
              <a:t>Notas</a:t>
            </a:r>
            <a:r>
              <a:rPr lang="es-MX" sz="4800" dirty="0"/>
              <a:t> se encuentra debajo de la ventana de diapositiva. Puede imprimir sus notas o incluirlas en una presentación que envía a la audiencia o, simplemente, usarlas como indicaciones para sí mismo mientras presenta.</a:t>
            </a:r>
          </a:p>
          <a:p>
            <a:r>
              <a:rPr lang="es-MX" sz="4800" dirty="0"/>
              <a:t>Para obtener más información sobre las notas, vea el tema sobre cómo </a:t>
            </a:r>
            <a:r>
              <a:rPr lang="es-MX" sz="4800" dirty="0">
                <a:hlinkClick r:id="rId3"/>
              </a:rPr>
              <a:t>agregar notas de orador a las diapositivas</a:t>
            </a:r>
            <a:r>
              <a:rPr lang="es-MX" sz="4800" dirty="0" smtClean="0"/>
              <a:t>.</a:t>
            </a:r>
            <a:endParaRPr lang="es-MX" sz="4800" dirty="0"/>
          </a:p>
        </p:txBody>
      </p:sp>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761" y="2787774"/>
            <a:ext cx="1045395" cy="1306744"/>
          </a:xfrm>
          <a:prstGeom prst="rect">
            <a:avLst/>
          </a:prstGeom>
        </p:spPr>
      </p:pic>
      <p:sp>
        <p:nvSpPr>
          <p:cNvPr id="4" name="3 Luna"/>
          <p:cNvSpPr/>
          <p:nvPr/>
        </p:nvSpPr>
        <p:spPr>
          <a:xfrm>
            <a:off x="4788024" y="267494"/>
            <a:ext cx="504056" cy="432048"/>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0718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ircle(in)">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ircle(in)">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28384" y="14187"/>
            <a:ext cx="648072" cy="1049274"/>
          </a:xfrm>
        </p:spPr>
        <p:txBody>
          <a:bodyPr/>
          <a:lstStyle/>
          <a:p>
            <a:r>
              <a:rPr lang="es-MX" dirty="0" smtClean="0"/>
              <a:t>.</a:t>
            </a:r>
            <a:endParaRPr lang="es-AR" dirty="0"/>
          </a:p>
        </p:txBody>
      </p:sp>
      <p:sp>
        <p:nvSpPr>
          <p:cNvPr id="3" name="2 Marcador de contenido"/>
          <p:cNvSpPr>
            <a:spLocks noGrp="1"/>
          </p:cNvSpPr>
          <p:nvPr>
            <p:ph idx="1"/>
          </p:nvPr>
        </p:nvSpPr>
        <p:spPr>
          <a:xfrm>
            <a:off x="179512" y="30102"/>
            <a:ext cx="7992888" cy="3117712"/>
          </a:xfrm>
        </p:spPr>
        <p:txBody>
          <a:bodyPr>
            <a:normAutofit fontScale="25000" lnSpcReduction="20000"/>
          </a:bodyPr>
          <a:lstStyle/>
          <a:p>
            <a:r>
              <a:rPr lang="es-MX" sz="4400" b="1" dirty="0">
                <a:solidFill>
                  <a:schemeClr val="accent3">
                    <a:lumMod val="60000"/>
                    <a:lumOff val="40000"/>
                  </a:schemeClr>
                </a:solidFill>
              </a:rPr>
              <a:t>Vista Esquema</a:t>
            </a:r>
          </a:p>
          <a:p>
            <a:r>
              <a:rPr lang="es-MX" sz="4400" dirty="0">
                <a:solidFill>
                  <a:schemeClr val="accent3">
                    <a:lumMod val="60000"/>
                    <a:lumOff val="40000"/>
                  </a:schemeClr>
                </a:solidFill>
              </a:rPr>
              <a:t>Puede ir a la vista </a:t>
            </a:r>
            <a:r>
              <a:rPr lang="es-MX" sz="4400" b="1" dirty="0">
                <a:solidFill>
                  <a:schemeClr val="accent3">
                    <a:lumMod val="60000"/>
                    <a:lumOff val="40000"/>
                  </a:schemeClr>
                </a:solidFill>
              </a:rPr>
              <a:t>Esquema</a:t>
            </a:r>
            <a:r>
              <a:rPr lang="es-MX" sz="4400" dirty="0">
                <a:solidFill>
                  <a:schemeClr val="accent3">
                    <a:lumMod val="60000"/>
                    <a:lumOff val="40000"/>
                  </a:schemeClr>
                </a:solidFill>
              </a:rPr>
              <a:t> desde la pestaña </a:t>
            </a:r>
            <a:r>
              <a:rPr lang="es-MX" sz="4400" b="1" dirty="0">
                <a:solidFill>
                  <a:schemeClr val="accent3">
                    <a:lumMod val="60000"/>
                    <a:lumOff val="40000"/>
                  </a:schemeClr>
                </a:solidFill>
              </a:rPr>
              <a:t>Vista</a:t>
            </a:r>
            <a:r>
              <a:rPr lang="es-MX" sz="4400" dirty="0">
                <a:solidFill>
                  <a:schemeClr val="accent3">
                    <a:lumMod val="60000"/>
                    <a:lumOff val="40000"/>
                  </a:schemeClr>
                </a:solidFill>
              </a:rPr>
              <a:t> de la cinta de opciones. (En PowerPoint 2013 y versiones posteriores, ya no podrá acceder a la vista </a:t>
            </a:r>
            <a:r>
              <a:rPr lang="es-MX" sz="4400" b="1" dirty="0">
                <a:solidFill>
                  <a:schemeClr val="accent3">
                    <a:lumMod val="60000"/>
                    <a:lumOff val="40000"/>
                  </a:schemeClr>
                </a:solidFill>
              </a:rPr>
              <a:t>Esquema</a:t>
            </a:r>
            <a:r>
              <a:rPr lang="es-MX" sz="4400" dirty="0">
                <a:solidFill>
                  <a:schemeClr val="accent3">
                    <a:lumMod val="60000"/>
                    <a:lumOff val="40000"/>
                  </a:schemeClr>
                </a:solidFill>
              </a:rPr>
              <a:t> desde la vista </a:t>
            </a:r>
            <a:r>
              <a:rPr lang="es-MX" sz="4400" b="1" dirty="0">
                <a:solidFill>
                  <a:schemeClr val="accent3">
                    <a:lumMod val="60000"/>
                    <a:lumOff val="40000"/>
                  </a:schemeClr>
                </a:solidFill>
              </a:rPr>
              <a:t>Normal</a:t>
            </a:r>
            <a:r>
              <a:rPr lang="es-MX" sz="4400" dirty="0">
                <a:solidFill>
                  <a:schemeClr val="accent3">
                    <a:lumMod val="60000"/>
                    <a:lumOff val="40000"/>
                  </a:schemeClr>
                </a:solidFill>
              </a:rPr>
              <a:t> . Tiene que acceder a ella desde la pestaña </a:t>
            </a:r>
            <a:r>
              <a:rPr lang="es-MX" sz="4400" b="1" dirty="0">
                <a:solidFill>
                  <a:schemeClr val="accent3">
                    <a:lumMod val="60000"/>
                    <a:lumOff val="40000"/>
                  </a:schemeClr>
                </a:solidFill>
              </a:rPr>
              <a:t>Vista</a:t>
            </a:r>
            <a:r>
              <a:rPr lang="es-MX" sz="4400" dirty="0">
                <a:solidFill>
                  <a:schemeClr val="accent3">
                    <a:lumMod val="60000"/>
                    <a:lumOff val="40000"/>
                  </a:schemeClr>
                </a:solidFill>
              </a:rPr>
              <a:t> ).</a:t>
            </a:r>
          </a:p>
          <a:p>
            <a:r>
              <a:rPr lang="es-MX" sz="4400" dirty="0">
                <a:solidFill>
                  <a:schemeClr val="accent3">
                    <a:lumMod val="60000"/>
                    <a:lumOff val="40000"/>
                  </a:schemeClr>
                </a:solidFill>
              </a:rPr>
              <a:t>Use la vista </a:t>
            </a:r>
            <a:r>
              <a:rPr lang="es-MX" sz="4400" b="1" dirty="0">
                <a:solidFill>
                  <a:schemeClr val="accent3">
                    <a:lumMod val="60000"/>
                    <a:lumOff val="40000"/>
                  </a:schemeClr>
                </a:solidFill>
              </a:rPr>
              <a:t>Esquema</a:t>
            </a:r>
            <a:r>
              <a:rPr lang="es-MX" sz="4400" dirty="0">
                <a:solidFill>
                  <a:schemeClr val="accent3">
                    <a:lumMod val="60000"/>
                    <a:lumOff val="40000"/>
                  </a:schemeClr>
                </a:solidFill>
              </a:rPr>
              <a:t> para crear un esquema o guión gráfico de la presentación. Solo muestra el </a:t>
            </a:r>
            <a:r>
              <a:rPr lang="es-MX" sz="4400" i="1" dirty="0">
                <a:solidFill>
                  <a:schemeClr val="accent3">
                    <a:lumMod val="60000"/>
                    <a:lumOff val="40000"/>
                  </a:schemeClr>
                </a:solidFill>
              </a:rPr>
              <a:t>texto</a:t>
            </a:r>
            <a:r>
              <a:rPr lang="es-MX" sz="4400" dirty="0">
                <a:solidFill>
                  <a:schemeClr val="accent3">
                    <a:lumMod val="60000"/>
                    <a:lumOff val="40000"/>
                  </a:schemeClr>
                </a:solidFill>
              </a:rPr>
              <a:t> de las diapositivas, no las imágenes ni otros elementos gráficos.</a:t>
            </a:r>
          </a:p>
          <a:p>
            <a:r>
              <a:rPr lang="es-MX" sz="4400" b="1" dirty="0">
                <a:solidFill>
                  <a:schemeClr val="accent3">
                    <a:lumMod val="60000"/>
                    <a:lumOff val="40000"/>
                  </a:schemeClr>
                </a:solidFill>
              </a:rPr>
              <a:t>Vistas Patrón</a:t>
            </a:r>
          </a:p>
          <a:p>
            <a:r>
              <a:rPr lang="es-MX" sz="4400" dirty="0">
                <a:solidFill>
                  <a:schemeClr val="accent3">
                    <a:lumMod val="60000"/>
                    <a:lumOff val="40000"/>
                  </a:schemeClr>
                </a:solidFill>
              </a:rPr>
              <a:t>Para ir a una vista maestra, en la pestaña </a:t>
            </a:r>
            <a:r>
              <a:rPr lang="es-MX" sz="4400" b="1" dirty="0">
                <a:solidFill>
                  <a:schemeClr val="accent3">
                    <a:lumMod val="60000"/>
                    <a:lumOff val="40000"/>
                  </a:schemeClr>
                </a:solidFill>
              </a:rPr>
              <a:t>Vista</a:t>
            </a:r>
            <a:r>
              <a:rPr lang="es-MX" sz="4400" dirty="0">
                <a:solidFill>
                  <a:schemeClr val="accent3">
                    <a:lumMod val="60000"/>
                    <a:lumOff val="40000"/>
                  </a:schemeClr>
                </a:solidFill>
              </a:rPr>
              <a:t>, en el grupo </a:t>
            </a:r>
            <a:r>
              <a:rPr lang="es-MX" sz="4400" b="1" dirty="0">
                <a:solidFill>
                  <a:schemeClr val="accent3">
                    <a:lumMod val="60000"/>
                    <a:lumOff val="40000"/>
                  </a:schemeClr>
                </a:solidFill>
              </a:rPr>
              <a:t>Vista Patrón</a:t>
            </a:r>
            <a:r>
              <a:rPr lang="es-MX" sz="4400" dirty="0">
                <a:solidFill>
                  <a:schemeClr val="accent3">
                    <a:lumMod val="60000"/>
                    <a:lumOff val="40000"/>
                  </a:schemeClr>
                </a:solidFill>
              </a:rPr>
              <a:t>, elija la vista maestra que desea.</a:t>
            </a:r>
          </a:p>
          <a:p>
            <a:r>
              <a:rPr lang="es-MX" sz="4400" b="1" dirty="0">
                <a:solidFill>
                  <a:schemeClr val="accent3">
                    <a:lumMod val="60000"/>
                    <a:lumOff val="40000"/>
                  </a:schemeClr>
                </a:solidFill>
              </a:rPr>
              <a:t>Las vistas Patrón</a:t>
            </a:r>
            <a:r>
              <a:rPr lang="es-MX" sz="4400" dirty="0">
                <a:solidFill>
                  <a:schemeClr val="accent3">
                    <a:lumMod val="60000"/>
                    <a:lumOff val="40000"/>
                  </a:schemeClr>
                </a:solidFill>
              </a:rPr>
              <a:t> incluyen </a:t>
            </a:r>
            <a:r>
              <a:rPr lang="es-MX" sz="4400" b="1" dirty="0">
                <a:solidFill>
                  <a:schemeClr val="accent3">
                    <a:lumMod val="60000"/>
                    <a:lumOff val="40000"/>
                  </a:schemeClr>
                </a:solidFill>
              </a:rPr>
              <a:t>Diapositiva</a:t>
            </a:r>
            <a:r>
              <a:rPr lang="es-MX" sz="4400" dirty="0">
                <a:solidFill>
                  <a:schemeClr val="accent3">
                    <a:lumMod val="60000"/>
                    <a:lumOff val="40000"/>
                  </a:schemeClr>
                </a:solidFill>
              </a:rPr>
              <a:t>, </a:t>
            </a:r>
            <a:r>
              <a:rPr lang="es-MX" sz="4400" b="1" dirty="0">
                <a:solidFill>
                  <a:schemeClr val="accent3">
                    <a:lumMod val="60000"/>
                    <a:lumOff val="40000"/>
                  </a:schemeClr>
                </a:solidFill>
              </a:rPr>
              <a:t>Documento</a:t>
            </a:r>
            <a:r>
              <a:rPr lang="es-MX" sz="4400" dirty="0">
                <a:solidFill>
                  <a:schemeClr val="accent3">
                    <a:lumMod val="60000"/>
                    <a:lumOff val="40000"/>
                  </a:schemeClr>
                </a:solidFill>
              </a:rPr>
              <a:t> y </a:t>
            </a:r>
            <a:r>
              <a:rPr lang="es-MX" sz="4400" b="1" dirty="0">
                <a:solidFill>
                  <a:schemeClr val="accent3">
                    <a:lumMod val="60000"/>
                    <a:lumOff val="40000"/>
                  </a:schemeClr>
                </a:solidFill>
              </a:rPr>
              <a:t>Notas</a:t>
            </a:r>
            <a:r>
              <a:rPr lang="es-MX" sz="4400" dirty="0">
                <a:solidFill>
                  <a:schemeClr val="accent3">
                    <a:lumMod val="60000"/>
                    <a:lumOff val="40000"/>
                  </a:schemeClr>
                </a:solidFill>
              </a:rPr>
              <a:t>. El beneficio clave de trabajar en una vista patrón es que puede realizar cambios de estilo universales a todas las diapositivas, páginas de notas o documentos asociados con su presentación.</a:t>
            </a:r>
          </a:p>
          <a:p>
            <a:r>
              <a:rPr lang="es-MX" sz="4400" dirty="0">
                <a:solidFill>
                  <a:schemeClr val="accent3">
                    <a:lumMod val="60000"/>
                    <a:lumOff val="40000"/>
                  </a:schemeClr>
                </a:solidFill>
              </a:rPr>
              <a:t>Para obtener más información acerca del trabajo con patrones, vea:</a:t>
            </a:r>
          </a:p>
          <a:p>
            <a:r>
              <a:rPr lang="es-MX" sz="4400" dirty="0">
                <a:hlinkClick r:id="rId2"/>
              </a:rPr>
              <a:t>¿Qué es un patrón de diapositivas?</a:t>
            </a:r>
            <a:endParaRPr lang="es-MX" sz="4400" dirty="0"/>
          </a:p>
          <a:p>
            <a:r>
              <a:rPr lang="es-MX" sz="4400" dirty="0">
                <a:hlinkClick r:id="rId3"/>
              </a:rPr>
              <a:t>Usar varios patrones de diapositiva en una presentación</a:t>
            </a:r>
            <a:endParaRPr lang="es-MX" sz="4400" dirty="0"/>
          </a:p>
          <a:p>
            <a:r>
              <a:rPr lang="es-MX" sz="4400" dirty="0">
                <a:hlinkClick r:id="rId4"/>
              </a:rPr>
              <a:t>Cambiar, eliminar u ocultar encabezados y pies de página en diapositivas, notas y documentos</a:t>
            </a:r>
            <a:endParaRPr lang="es-MX" sz="4400" dirty="0"/>
          </a:p>
          <a:p>
            <a:r>
              <a:rPr lang="es-MX" sz="4400" dirty="0">
                <a:solidFill>
                  <a:srgbClr val="00B0F0"/>
                </a:solidFill>
              </a:rPr>
              <a:t>Vistas para ofrecer y ver una presentación</a:t>
            </a:r>
          </a:p>
          <a:p>
            <a:r>
              <a:rPr lang="es-MX" sz="4400" b="1" dirty="0">
                <a:solidFill>
                  <a:srgbClr val="00B0F0"/>
                </a:solidFill>
              </a:rPr>
              <a:t>Vista Presentación con diapositivas</a:t>
            </a:r>
          </a:p>
          <a:p>
            <a:r>
              <a:rPr lang="es-MX" sz="4400" dirty="0">
                <a:solidFill>
                  <a:srgbClr val="00B0F0"/>
                </a:solidFill>
              </a:rPr>
              <a:t>Puede ir a la vista </a:t>
            </a:r>
            <a:r>
              <a:rPr lang="es-MX" sz="4400" b="1" dirty="0">
                <a:solidFill>
                  <a:srgbClr val="00B0F0"/>
                </a:solidFill>
              </a:rPr>
              <a:t>Presentación con diapositivas</a:t>
            </a:r>
            <a:r>
              <a:rPr lang="es-MX" sz="4400" dirty="0">
                <a:solidFill>
                  <a:srgbClr val="00B0F0"/>
                </a:solidFill>
              </a:rPr>
              <a:t> desde la barra de tareas  en la parte inferior de la ventana de la diapositiva.</a:t>
            </a:r>
          </a:p>
          <a:p>
            <a:r>
              <a:rPr lang="es-MX" sz="4400" dirty="0">
                <a:solidFill>
                  <a:srgbClr val="00B0F0"/>
                </a:solidFill>
              </a:rPr>
              <a:t>Use la vista Presentación con diapositivas para ofrecer la presentación al público. La vista Presentación con diapositivas ocupa toda la pantalla del equipo, exactamente del modo en que se verá la presentación en una pantalla grande cuando la vea el público.</a:t>
            </a:r>
          </a:p>
          <a:p>
            <a:r>
              <a:rPr lang="es-MX" sz="4400" b="1" dirty="0">
                <a:solidFill>
                  <a:srgbClr val="00B0F0"/>
                </a:solidFill>
              </a:rPr>
              <a:t>Vista Moderador</a:t>
            </a:r>
          </a:p>
          <a:p>
            <a:r>
              <a:rPr lang="es-MX" sz="4400" dirty="0">
                <a:solidFill>
                  <a:srgbClr val="00B0F0"/>
                </a:solidFill>
              </a:rPr>
              <a:t>Para ir a la vista </a:t>
            </a:r>
            <a:r>
              <a:rPr lang="es-MX" sz="4400" b="1" dirty="0">
                <a:solidFill>
                  <a:srgbClr val="00B0F0"/>
                </a:solidFill>
              </a:rPr>
              <a:t>Moderador</a:t>
            </a:r>
            <a:r>
              <a:rPr lang="es-MX" sz="4400" dirty="0">
                <a:solidFill>
                  <a:srgbClr val="00B0F0"/>
                </a:solidFill>
              </a:rPr>
              <a:t> , en la vista </a:t>
            </a:r>
            <a:r>
              <a:rPr lang="es-MX" sz="4400" b="1" dirty="0">
                <a:solidFill>
                  <a:srgbClr val="00B0F0"/>
                </a:solidFill>
              </a:rPr>
              <a:t>Presentación con diapositivas</a:t>
            </a:r>
            <a:r>
              <a:rPr lang="es-MX" sz="4400" dirty="0">
                <a:solidFill>
                  <a:srgbClr val="00B0F0"/>
                </a:solidFill>
              </a:rPr>
              <a:t> , en la esquina inferior izquierda de la pantalla, haga clic en y, a continuación, haga clic en </a:t>
            </a:r>
            <a:r>
              <a:rPr lang="es-MX" sz="4400" b="1" dirty="0">
                <a:solidFill>
                  <a:srgbClr val="00B0F0"/>
                </a:solidFill>
              </a:rPr>
              <a:t>Mostrar vista Moderador</a:t>
            </a:r>
            <a:r>
              <a:rPr lang="es-MX" sz="4400" dirty="0">
                <a:solidFill>
                  <a:srgbClr val="00B0F0"/>
                </a:solidFill>
              </a:rPr>
              <a:t> (como se muestra a continuación).</a:t>
            </a:r>
          </a:p>
          <a:p>
            <a:r>
              <a:rPr lang="es-MX" sz="4400" dirty="0">
                <a:solidFill>
                  <a:srgbClr val="00B0F0"/>
                </a:solidFill>
              </a:rPr>
              <a:t>Use la vista </a:t>
            </a:r>
            <a:r>
              <a:rPr lang="es-MX" sz="4400" b="1" dirty="0">
                <a:solidFill>
                  <a:srgbClr val="00B0F0"/>
                </a:solidFill>
              </a:rPr>
              <a:t>Moderador</a:t>
            </a:r>
            <a:r>
              <a:rPr lang="es-MX" sz="4400" dirty="0">
                <a:solidFill>
                  <a:srgbClr val="00B0F0"/>
                </a:solidFill>
              </a:rPr>
              <a:t> para ver sus notas mientras expone su presentación. En la vista </a:t>
            </a:r>
            <a:r>
              <a:rPr lang="es-MX" sz="4400" b="1" dirty="0">
                <a:solidFill>
                  <a:srgbClr val="00B0F0"/>
                </a:solidFill>
              </a:rPr>
              <a:t>Moderador</a:t>
            </a:r>
            <a:r>
              <a:rPr lang="es-MX" sz="4400" dirty="0">
                <a:solidFill>
                  <a:srgbClr val="00B0F0"/>
                </a:solidFill>
              </a:rPr>
              <a:t>, su audiencia no puede ver sus notas.</a:t>
            </a:r>
          </a:p>
          <a:p>
            <a:r>
              <a:rPr lang="es-MX" sz="4400" dirty="0">
                <a:solidFill>
                  <a:srgbClr val="00B0F0"/>
                </a:solidFill>
              </a:rPr>
              <a:t>Para obtener más información acerca del uso de la vista Moderador, consulte el tema sobre cómo </a:t>
            </a:r>
            <a:r>
              <a:rPr lang="es-MX" sz="4400" dirty="0">
                <a:solidFill>
                  <a:srgbClr val="00B0F0"/>
                </a:solidFill>
                <a:hlinkClick r:id="rId5"/>
              </a:rPr>
              <a:t>usar la vista Moderador para realizar la presentación con diapositivas</a:t>
            </a:r>
            <a:r>
              <a:rPr lang="es-MX" sz="4400" dirty="0" smtClean="0">
                <a:solidFill>
                  <a:srgbClr val="00B0F0"/>
                </a:solidFill>
              </a:rPr>
              <a:t>.</a:t>
            </a:r>
            <a:endParaRPr lang="es-MX" sz="4400" dirty="0">
              <a:solidFill>
                <a:srgbClr val="00B0F0"/>
              </a:solidFill>
            </a:endParaRPr>
          </a:p>
        </p:txBody>
      </p:sp>
      <p:pic>
        <p:nvPicPr>
          <p:cNvPr id="4" name="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8384" y="4123657"/>
            <a:ext cx="1115616" cy="995654"/>
          </a:xfrm>
          <a:prstGeom prst="rect">
            <a:avLst/>
          </a:prstGeom>
        </p:spPr>
      </p:pic>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36905" y="1563638"/>
            <a:ext cx="1180273" cy="1180273"/>
          </a:xfrm>
          <a:prstGeom prst="rect">
            <a:avLst/>
          </a:prstGeom>
        </p:spPr>
      </p:pic>
      <p:sp>
        <p:nvSpPr>
          <p:cNvPr id="6" name="5 Rayo"/>
          <p:cNvSpPr/>
          <p:nvPr/>
        </p:nvSpPr>
        <p:spPr>
          <a:xfrm>
            <a:off x="8316416" y="3075806"/>
            <a:ext cx="648072" cy="576064"/>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329192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heel(1)">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heel(1)">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heel(1)">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heel(1)">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wheel(1)">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wheel(1)">
                                      <p:cBhvr>
                                        <p:cTn id="77" dur="20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wheel(1)">
                                      <p:cBhvr>
                                        <p:cTn id="82" dur="20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wheel(1)">
                                      <p:cBhvr>
                                        <p:cTn id="87" dur="20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wheel(1)">
                                      <p:cBhvr>
                                        <p:cTn id="92" dur="20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740352" y="0"/>
            <a:ext cx="874440" cy="1049274"/>
          </a:xfrm>
        </p:spPr>
        <p:txBody>
          <a:bodyPr/>
          <a:lstStyle/>
          <a:p>
            <a:r>
              <a:rPr lang="es-MX" dirty="0" smtClean="0"/>
              <a:t>.</a:t>
            </a:r>
            <a:endParaRPr lang="es-AR" dirty="0"/>
          </a:p>
        </p:txBody>
      </p:sp>
      <p:sp>
        <p:nvSpPr>
          <p:cNvPr id="3" name="2 Marcador de contenido"/>
          <p:cNvSpPr>
            <a:spLocks noGrp="1"/>
          </p:cNvSpPr>
          <p:nvPr>
            <p:ph idx="1"/>
          </p:nvPr>
        </p:nvSpPr>
        <p:spPr>
          <a:xfrm>
            <a:off x="107504" y="123478"/>
            <a:ext cx="8229600" cy="1584176"/>
          </a:xfrm>
        </p:spPr>
        <p:txBody>
          <a:bodyPr>
            <a:normAutofit fontScale="92500" lnSpcReduction="20000"/>
          </a:bodyPr>
          <a:lstStyle/>
          <a:p>
            <a:r>
              <a:rPr lang="es-MX" sz="1200" b="1" dirty="0"/>
              <a:t>Vista de lectura</a:t>
            </a:r>
          </a:p>
          <a:p>
            <a:r>
              <a:rPr lang="es-MX" sz="1300" dirty="0"/>
              <a:t>Puede ir a la Vista de </a:t>
            </a:r>
            <a:r>
              <a:rPr lang="es-MX" sz="1300" b="1" dirty="0"/>
              <a:t>lectura</a:t>
            </a:r>
            <a:r>
              <a:rPr lang="es-MX" sz="1300" dirty="0"/>
              <a:t> desde la barra de tareas  en la parte inferior de la ventana de la diapositiva.</a:t>
            </a:r>
          </a:p>
          <a:p>
            <a:r>
              <a:rPr lang="es-MX" sz="1300" dirty="0"/>
              <a:t>La mayoría de las personas que revisen una presentación de PowerPoint sin un moderador querrán usar la vista de lectura. Muestra la presentación en una pantalla completa como la vista Presentación con diapositivas, e incluye algunos controles sencillos para facilitar la acción de voltear por las diapositivas</a:t>
            </a:r>
            <a:r>
              <a:rPr lang="es-MX" sz="1200" dirty="0" smtClean="0"/>
              <a:t>.</a:t>
            </a:r>
          </a:p>
          <a:p>
            <a:r>
              <a:rPr lang="es-MX" sz="1300" dirty="0">
                <a:hlinkClick r:id="rId2"/>
              </a:rPr>
              <a:t>https://</a:t>
            </a:r>
            <a:r>
              <a:rPr lang="es-MX" sz="1300" dirty="0" smtClean="0">
                <a:hlinkClick r:id="rId2"/>
              </a:rPr>
              <a:t>support.microsoft.com/es-es/office/elegir-la-vista-adecuada-para-una-tarea-en-powerpoint-21332d8d-adbc-4717-a2c6-e25a697b40e9</a:t>
            </a:r>
            <a:endParaRPr lang="es-MX" sz="1300" dirty="0" smtClean="0"/>
          </a:p>
          <a:p>
            <a:endParaRPr lang="es-MX" sz="1300" dirty="0"/>
          </a:p>
          <a:p>
            <a:endParaRPr lang="es-AR" sz="100" dirty="0"/>
          </a:p>
          <a:p>
            <a:endParaRPr lang="es-AR" sz="800" dirty="0"/>
          </a:p>
          <a:p>
            <a:endParaRPr lang="es-AR" sz="1200"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602804"/>
            <a:ext cx="4032448" cy="2697138"/>
          </a:xfrm>
          <a:prstGeom prst="rect">
            <a:avLst/>
          </a:prstGeom>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1491630"/>
            <a:ext cx="1599722" cy="1840579"/>
          </a:xfrm>
          <a:prstGeom prst="rect">
            <a:avLst/>
          </a:prstGeom>
        </p:spPr>
      </p:pic>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4128" y="2095500"/>
            <a:ext cx="3048000" cy="3048000"/>
          </a:xfrm>
          <a:prstGeom prst="rect">
            <a:avLst/>
          </a:prstGeom>
        </p:spPr>
      </p:pic>
    </p:spTree>
    <p:extLst>
      <p:ext uri="{BB962C8B-B14F-4D97-AF65-F5344CB8AC3E}">
        <p14:creationId xmlns:p14="http://schemas.microsoft.com/office/powerpoint/2010/main" val="369613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230</TotalTime>
  <Words>195</Words>
  <Application>Microsoft Office PowerPoint</Application>
  <PresentationFormat>Presentación en pantalla (16:9)</PresentationFormat>
  <Paragraphs>112</Paragraphs>
  <Slides>11</Slides>
  <Notes>2</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Brío</vt:lpstr>
      <vt:lpstr>TALLER LABORATORIO DE INFORMATICA </vt:lpstr>
      <vt:lpstr>RESPUESTAS:</vt:lpstr>
      <vt:lpstr>.</vt:lpstr>
      <vt:lpstr>.</vt:lpstr>
      <vt:lpstr>.</vt:lpstr>
      <vt:lpstr>.</vt:lpstr>
      <vt:lpstr>.</vt:lpstr>
      <vt:lpstr>.</vt:lpstr>
      <vt:lpstr>.</vt:lpstr>
      <vt:lpstr>.</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DE INFORMATICA</dc:title>
  <dc:creator>Primaria</dc:creator>
  <cp:lastModifiedBy>Secundario</cp:lastModifiedBy>
  <cp:revision>27</cp:revision>
  <dcterms:created xsi:type="dcterms:W3CDTF">2024-07-29T18:49:17Z</dcterms:created>
  <dcterms:modified xsi:type="dcterms:W3CDTF">2024-08-05T20:18:21Z</dcterms:modified>
</cp:coreProperties>
</file>