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71" r:id="rId5"/>
    <p:sldId id="26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1" r:id="rId27"/>
    <p:sldId id="283" r:id="rId28"/>
    <p:sldId id="282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76" autoAdjust="0"/>
    <p:restoredTop sz="96441" autoAdjust="0"/>
  </p:normalViewPr>
  <p:slideViewPr>
    <p:cSldViewPr>
      <p:cViewPr varScale="1">
        <p:scale>
          <a:sx n="71" d="100"/>
          <a:sy n="71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DDE683-732A-4F28-B8A2-E3478EBD75D5}" type="datetimeFigureOut">
              <a:rPr lang="es-AR" smtClean="0"/>
              <a:t>8/8/2024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F24894-04A3-48B2-B9B9-27023F402879}" type="slidenum">
              <a:rPr lang="es-AR" smtClean="0"/>
              <a:t>‹Nº›</a:t>
            </a:fld>
            <a:endParaRPr lang="es-A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E683-732A-4F28-B8A2-E3478EBD75D5}" type="datetimeFigureOut">
              <a:rPr lang="es-AR" smtClean="0"/>
              <a:t>8/8/2024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4894-04A3-48B2-B9B9-27023F402879}" type="slidenum">
              <a:rPr lang="es-AR" smtClean="0"/>
              <a:t>‹Nº›</a:t>
            </a:fld>
            <a:endParaRPr lang="es-A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E683-732A-4F28-B8A2-E3478EBD75D5}" type="datetimeFigureOut">
              <a:rPr lang="es-AR" smtClean="0"/>
              <a:t>8/8/2024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4894-04A3-48B2-B9B9-27023F402879}" type="slidenum">
              <a:rPr lang="es-AR" smtClean="0"/>
              <a:t>‹Nº›</a:t>
            </a:fld>
            <a:endParaRPr lang="es-A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E683-732A-4F28-B8A2-E3478EBD75D5}" type="datetimeFigureOut">
              <a:rPr lang="es-AR" smtClean="0"/>
              <a:t>8/8/2024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4894-04A3-48B2-B9B9-27023F402879}" type="slidenum">
              <a:rPr lang="es-AR" smtClean="0"/>
              <a:t>‹Nº›</a:t>
            </a:fld>
            <a:endParaRPr lang="es-A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E683-732A-4F28-B8A2-E3478EBD75D5}" type="datetimeFigureOut">
              <a:rPr lang="es-AR" smtClean="0"/>
              <a:t>8/8/2024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4894-04A3-48B2-B9B9-27023F402879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E683-732A-4F28-B8A2-E3478EBD75D5}" type="datetimeFigureOut">
              <a:rPr lang="es-AR" smtClean="0"/>
              <a:t>8/8/2024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4894-04A3-48B2-B9B9-27023F402879}" type="slidenum">
              <a:rPr lang="es-AR" smtClean="0"/>
              <a:t>‹Nº›</a:t>
            </a:fld>
            <a:endParaRPr lang="es-A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E683-732A-4F28-B8A2-E3478EBD75D5}" type="datetimeFigureOut">
              <a:rPr lang="es-AR" smtClean="0"/>
              <a:t>8/8/2024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4894-04A3-48B2-B9B9-27023F402879}" type="slidenum">
              <a:rPr lang="es-AR" smtClean="0"/>
              <a:t>‹Nº›</a:t>
            </a:fld>
            <a:endParaRPr lang="es-A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E683-732A-4F28-B8A2-E3478EBD75D5}" type="datetimeFigureOut">
              <a:rPr lang="es-AR" smtClean="0"/>
              <a:t>8/8/2024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4894-04A3-48B2-B9B9-27023F402879}" type="slidenum">
              <a:rPr lang="es-AR" smtClean="0"/>
              <a:t>‹Nº›</a:t>
            </a:fld>
            <a:endParaRPr lang="es-A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E683-732A-4F28-B8A2-E3478EBD75D5}" type="datetimeFigureOut">
              <a:rPr lang="es-AR" smtClean="0"/>
              <a:t>8/8/2024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4894-04A3-48B2-B9B9-27023F40287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E683-732A-4F28-B8A2-E3478EBD75D5}" type="datetimeFigureOut">
              <a:rPr lang="es-AR" smtClean="0"/>
              <a:t>8/8/2024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4894-04A3-48B2-B9B9-27023F40287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E683-732A-4F28-B8A2-E3478EBD75D5}" type="datetimeFigureOut">
              <a:rPr lang="es-AR" smtClean="0"/>
              <a:t>8/8/2024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4894-04A3-48B2-B9B9-27023F402879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5DDE683-732A-4F28-B8A2-E3478EBD75D5}" type="datetimeFigureOut">
              <a:rPr lang="es-AR" smtClean="0"/>
              <a:t>8/8/2024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7F24894-04A3-48B2-B9B9-27023F402879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support.microsoft.com/es-es/office/la-diferencia-entre-animaciones-y-transiciones-bae174a4-dad3-4268-bf9c-c201a70995f1#:~:text=Una%20animaci%C3%B3n%20es%20un%20efecto,la%20siguiente%20durante%20una%20presentaci%C3%B3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edu.gcfglobal.org/es/power-point-2010/que-es-y-en-que-consiste-una-diapositiva/1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support.microsoft.com/es-es/office/-d%C3%B3nde-se-encuentran-los-men%C3%BAs-y-las-barras-de-herramientas-e25451c0-8a1f-428c-afb4-d91e98807bd4#:~:text=La%20pesta%C3%B1a%20Revisar%20le%20permite,ejemplo%2C%20una%20versi%C3%B3n%20anterio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edu.gcfglobal.org/es/powerpoint-2013/que-es-y-como-funciona-la-vista-esquema/1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support.microsoft.com/es-es/office/elegir-la-vista-adecuada-para-una-tarea-en-powerpoint-21332d8d-adbc-4717-a2c6-e25a697b40e9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support.microsoft.com/es-es/office/elegir-la-vista-adecuada-para-una-tarea-en-powerpoint-21332d8d-adbc-4717-a2c6-e25a697b40e9#:~:text=Vista%20normal%20La%20vista%20Normal,Panel%20Diapositiva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hyperlink" Target="https://support.microsoft.com/es-es/office/elegir-la-vista-adecuada-para-una-tarea-en-powerpoint-21332d8d-adbc-4717-a2c6-e25a697b40e9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edu.gcfglobal.org/es/powerpoint-2007/pagina-de-notas/1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support.microsoft.com/es-es/office/crear-e-imprimir-una-presentaci%C3%B3n-en-la-vista-esquema-3516310c-c9c0-4d4f-8c11-2759313477a5#:~:text=La%20vista%20Esquema%20de%20PowerPoint,y%20un%20n%C3%BAmero%20de%20diapositiv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support.microsoft.com/es-es/office/iniciar-la-presentaci%C3%B3n-y-ver-las-notas-en-la-vista-moderador-4de90e28-487e-435c-9401-eb49a380125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support.microsoft.com/es-es/office/iniciar-la-presentaci%C3%B3n-y-ver-las-notas-en-la-vista-moderador-4de90e28-487e-435c-9401-eb49a3801257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support.microsoft.com/es-es/office/elegir-la-vista-adecuada-para-una-tarea-en-powerpoint-21332d8d-adbc-4717-a2c6-e25a697b40e9#:~:text=Vistas%20Patr%C3%B3n%20Las%20vistas%20patr%C3%B3n,marcador%20de%20posici%C3%B3n%20y%20posicion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edu.gcfglobal.org/es/power-point-2010/-tipos-de-animacion/1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onlyoffice.com/blog/es/2022/06/animaciones-de-powerpoin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es.linkedin.com/learning/powerpoint-animaciones-office-365-microsoft-365/resaltar-mediante-animaciones-de-enfasis#:~:text=Las%20animaciones%20de%20%C3%A9nfasis%2C%20tienen,de%20color%20u%20otras%20formas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google.com/search?sca_esv=d2a4c35c63dffda7&amp;q=%C2%BFQu%C3%A9+es+una+animaci%C3%B3n+de+entrada+en+PowerPoint?&amp;sa=X&amp;ved=2ahUKEwjHzJu7096HAxVbspUCHdv0KZQQzmd6BAg8EAY&amp;biw=1034&amp;bih=614&amp;dpr=1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support.microsoft.com/es-es/office/v%C3%ADdeo-dise%C3%B1o-de-trayectorias-de-la-animaci%C3%B3n-eb60786f-9a00-41f3-8be6-1373a5ffcb1d#:~:text=Una%20trayectoria%20de%20animaci%C3%B3n%20es,que%20especifique%20en%20PowerPoint%20201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edu.gcfglobal.org/es/power-point-2010/que-es-y-para-que-sirve-una-transicion/1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www.uv.mx/apps/afbgcursos/Cursos%20anteriores/CBApoyoModalidadPresencial/powerpoint2003/leccion8.html#:~:text=Sutil.,por%20cuadros%2C%20barras%20o%20difuminados.&amp;text=Moderado.,girando%20o%20aumentando%20de%20tama%C3%B1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a=X&amp;sca_esv=e4dd71f640266e19&amp;q=%C2%BFQu%C3%A9+es+PowerPoint+concepto+corto?&amp;ved=2ahUKEwj9uJLKtdSHAxVUrJUCHSH-OvAQzmd6BAgVEAY&amp;biw=929&amp;bih=633&amp;dpr=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hyperlink" Target="https://www.google.com/search?sa=X&amp;sca_esv=e4dd71f640266e19&amp;q=%C2%BFC%C3%B3mo+definir+PowerPoint?&amp;ved=2ahUKEwj9uJLKtdSHAxVUrJUCHSH-OvAQzmd6BAgUEAY&amp;biw=929&amp;bih=633&amp;dpr=1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edu.gcfglobal.org/es/power-point-2010/que-es-y-para-que-sirve-una-transicion/1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www.google.com/search?sca_esv=d2a4c35c63dffda7&amp;q=%C2%BFQu%C3%A9+es+contenido+dinamico+en+PowerPoint?&amp;sa=X&amp;ved=2ahUKEwif6PT22d6HAxXLp5UCHbLhLAwQzmd6BAghEAY&amp;biw=1034&amp;bih=614&amp;dpr=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blog.hubspot.es/marketing/que-es-powerpoin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support.microsoft.com/es-es/office/uso-de-la-cinta-de-opciones-en-powerpoint-para-mac-83816cc6-0410-45e2-a910-8b6a42ae2649#:~:text=1.,para%20agregar%20y%20organizar%20diapositiva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google.com/search?sca_esv=d2a4c35c63dffda7&amp;q=%C2%BFQu%C3%A9+es+insertar+en+PowerPoint?&amp;sa=X&amp;ved=2ahUKEwilg5fowt6HAxWJq5UCHQriEUQQzmd6BAgSEAY&amp;biw=1034&amp;bih=614&amp;dpr=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support.microsoft.com/es-es/office/-qu%C3%A9-es-un-dise%C3%B1o-de-diapositiva-99da5716-92ee-4b6a-a0b5-beea45150f3a#:~:text=Los%20dise%C3%B1os%20de%20diapositiva%20contienen,que%20aparece%20en%20una%20diapositiv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support.microsoft.com/es-es/office/agregar-transiciones-entre-diapositivas-3f8244bf-f893-4efd-a7eb-3a4845c9c971#:~:text=La%20transici%C3%B3n%20de%20diapositivas%20es,de%20los%20efectos%20de%20transici%C3%B3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err="1" smtClean="0"/>
              <a:t>Powerpoint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Laboratorio de informática</a:t>
            </a:r>
          </a:p>
          <a:p>
            <a:r>
              <a:rPr lang="es-MX" dirty="0" smtClean="0"/>
              <a:t>Nombre: Lucio Montaña</a:t>
            </a:r>
          </a:p>
          <a:p>
            <a:r>
              <a:rPr lang="es-MX" dirty="0" smtClean="0"/>
              <a:t>Curso: 1ª                           Profe: Andrea Gómez</a:t>
            </a:r>
          </a:p>
          <a:p>
            <a:r>
              <a:rPr lang="es-MX" dirty="0" smtClean="0"/>
              <a:t>2024</a:t>
            </a:r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528758" cy="152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60648"/>
            <a:ext cx="190500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4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83568" y="2204864"/>
            <a:ext cx="7761184" cy="1396677"/>
          </a:xfrm>
        </p:spPr>
        <p:txBody>
          <a:bodyPr/>
          <a:lstStyle/>
          <a:p>
            <a:r>
              <a:rPr lang="es-MX" dirty="0"/>
              <a:t>Una animación es un efecto especial que se aplica a un solo elemento de una diapositiva, como texto, forma, imagen, etc.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Animación</a:t>
            </a:r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3429000"/>
            <a:ext cx="30243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hlinkClick r:id="rId2"/>
              </a:rPr>
              <a:t>https://support.microsoft.com/es-es/office/la-diferencia-entre-animaciones-y-transiciones-bae174a4-dad3-4268-bf9c-c201a70995f1#:~:text=Una%20animaci%C3%B3n%20es%20un%20efecto,la%20siguiente%20durante%20una%20presentaci%C3%B3n</a:t>
            </a:r>
            <a:r>
              <a:rPr lang="es-AR" dirty="0" smtClean="0"/>
              <a:t>.</a:t>
            </a:r>
          </a:p>
          <a:p>
            <a:endParaRPr lang="es-AR" dirty="0"/>
          </a:p>
        </p:txBody>
      </p:sp>
      <p:pic>
        <p:nvPicPr>
          <p:cNvPr id="1026" name="Picture 2" descr="Aplicar varios efectos de animación a un objeto - Soporte técnico de  Microso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40968"/>
            <a:ext cx="4968552" cy="373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3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55576" y="2132857"/>
            <a:ext cx="7745505" cy="2448272"/>
          </a:xfrm>
        </p:spPr>
        <p:txBody>
          <a:bodyPr/>
          <a:lstStyle/>
          <a:p>
            <a:r>
              <a:rPr lang="es-MX" dirty="0"/>
              <a:t>Las presentaciones de PowerPoint funcionan como presentaciones con diapositivas. Para transmitir un mensaje o una historia, se desglosa en diapositivas. Considere cada diapositiva como un lienzo en blanco para las imágenes y palabras que le ayudarán a explicar la historia.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56263" cy="1054250"/>
          </a:xfrm>
        </p:spPr>
        <p:txBody>
          <a:bodyPr/>
          <a:lstStyle/>
          <a:p>
            <a:r>
              <a:rPr lang="es-MX" dirty="0" smtClean="0"/>
              <a:t>Presentación de Diapositivas</a:t>
            </a:r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4338970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hlinkClick r:id="rId2"/>
              </a:rPr>
              <a:t>https://edu.gcfglobal.org/es/power-point-2010/que-es-y-en-que-consiste-una-diapositiva/1</a:t>
            </a:r>
            <a:r>
              <a:rPr lang="es-AR" dirty="0" smtClean="0">
                <a:hlinkClick r:id="rId2"/>
              </a:rPr>
              <a:t>/</a:t>
            </a:r>
            <a:endParaRPr lang="es-AR" dirty="0" smtClean="0"/>
          </a:p>
          <a:p>
            <a:endParaRPr lang="es-AR" dirty="0" smtClean="0"/>
          </a:p>
        </p:txBody>
      </p:sp>
      <p:pic>
        <p:nvPicPr>
          <p:cNvPr id="2050" name="Picture 2" descr="Grabar una presentación con diapositivas con narración e intervalos de  diapositivas - Soporte técnico de Microso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338970"/>
            <a:ext cx="6732240" cy="181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56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2104331"/>
            <a:ext cx="4932040" cy="1900733"/>
          </a:xfrm>
        </p:spPr>
        <p:txBody>
          <a:bodyPr>
            <a:normAutofit fontScale="92500"/>
          </a:bodyPr>
          <a:lstStyle/>
          <a:p>
            <a:r>
              <a:rPr lang="es-MX" dirty="0"/>
              <a:t>La pestaña Revisar le permite agregar comentarios, pasar el corrector ortográfico o comparar una presentación con otra (por ejemplo, una versión anterior).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Revisar</a:t>
            </a:r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4499992" y="2130825"/>
            <a:ext cx="46440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hlinkClick r:id="rId2"/>
              </a:rPr>
              <a:t>https://support.microsoft.com/es-es/office/-d%C3%B3nde-se-encuentran-los-men%C3%BAs-y-las-barras-de-herramientas-e25451c0-8a1f-428c-afb4-d91e98807bd4#:~:text=La%20pesta%C3%B1a%20Revisar%20le%20permite,ejemplo%2C%20una%20versi%C3%B3n%20anterior</a:t>
            </a:r>
            <a:r>
              <a:rPr lang="es-AR" dirty="0" smtClean="0"/>
              <a:t>).</a:t>
            </a:r>
          </a:p>
          <a:p>
            <a:endParaRPr lang="es-AR" dirty="0"/>
          </a:p>
        </p:txBody>
      </p:sp>
      <p:pic>
        <p:nvPicPr>
          <p:cNvPr id="3074" name="Picture 2" descr="Dónde se encuentran los menús y las barras de herramientas? - Soporte  técnico de Microso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3" y="4149080"/>
            <a:ext cx="914400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Baile GIF - Conseguir el mejor gif en GIF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53" y="116632"/>
            <a:ext cx="3320317" cy="19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73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11560" y="2276873"/>
            <a:ext cx="7745505" cy="1656184"/>
          </a:xfrm>
        </p:spPr>
        <p:txBody>
          <a:bodyPr/>
          <a:lstStyle/>
          <a:p>
            <a:r>
              <a:rPr lang="es-MX" dirty="0"/>
              <a:t>La vista Presentación con diapositivas ocupa toda la pantalla del equipo, exactamente del aspecto que tendrá la presentación en una pantalla grande cuando el público la vea.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Vista</a:t>
            </a:r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179512" y="3789040"/>
            <a:ext cx="2160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hlinkClick r:id="rId2"/>
              </a:rPr>
              <a:t>https://edu.gcfglobal.org/es/powerpoint-2013/que-es-y-como-funciona-la-vista-esquema/1</a:t>
            </a:r>
            <a:r>
              <a:rPr lang="es-AR" dirty="0" smtClean="0">
                <a:hlinkClick r:id="rId2"/>
              </a:rPr>
              <a:t>/</a:t>
            </a:r>
            <a:endParaRPr lang="es-AR" dirty="0" smtClean="0"/>
          </a:p>
          <a:p>
            <a:endParaRPr lang="es-AR" dirty="0"/>
          </a:p>
        </p:txBody>
      </p:sp>
      <p:pic>
        <p:nvPicPr>
          <p:cNvPr id="4098" name="Picture 2" descr="Vista Esquema en PowerPoint: estructura tus presentaciones - IONOS Españ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455" y="3773622"/>
            <a:ext cx="6681442" cy="289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04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79513" y="1988841"/>
            <a:ext cx="5040559" cy="2520279"/>
          </a:xfrm>
        </p:spPr>
        <p:txBody>
          <a:bodyPr>
            <a:normAutofit fontScale="85000" lnSpcReduction="20000"/>
          </a:bodyPr>
          <a:lstStyle/>
          <a:p>
            <a:r>
              <a:rPr lang="es-AR" b="1" dirty="0"/>
              <a:t>Vista</a:t>
            </a:r>
            <a:r>
              <a:rPr lang="es-AR" dirty="0"/>
              <a:t> normal.</a:t>
            </a:r>
          </a:p>
          <a:p>
            <a:r>
              <a:rPr lang="es-AR" b="1" dirty="0"/>
              <a:t>Vista</a:t>
            </a:r>
            <a:r>
              <a:rPr lang="es-AR" dirty="0"/>
              <a:t> Clasificador de diapositivas.</a:t>
            </a:r>
          </a:p>
          <a:p>
            <a:r>
              <a:rPr lang="es-AR" b="1" dirty="0"/>
              <a:t>Vista</a:t>
            </a:r>
            <a:r>
              <a:rPr lang="es-AR" dirty="0"/>
              <a:t> Página de notas.</a:t>
            </a:r>
          </a:p>
          <a:p>
            <a:r>
              <a:rPr lang="es-AR" b="1" dirty="0"/>
              <a:t>Vista</a:t>
            </a:r>
            <a:r>
              <a:rPr lang="es-AR" dirty="0"/>
              <a:t> Esquema.</a:t>
            </a:r>
          </a:p>
          <a:p>
            <a:r>
              <a:rPr lang="es-AR" b="1" dirty="0"/>
              <a:t>Vista</a:t>
            </a:r>
            <a:r>
              <a:rPr lang="es-AR" dirty="0"/>
              <a:t> Presentación con diapositivas.</a:t>
            </a:r>
          </a:p>
          <a:p>
            <a:r>
              <a:rPr lang="es-AR" b="1" dirty="0"/>
              <a:t>Vista</a:t>
            </a:r>
            <a:r>
              <a:rPr lang="es-AR" dirty="0"/>
              <a:t> Moderador.</a:t>
            </a:r>
          </a:p>
          <a:p>
            <a:r>
              <a:rPr lang="es-AR" b="1" dirty="0"/>
              <a:t>Vistas</a:t>
            </a:r>
            <a:r>
              <a:rPr lang="es-AR" dirty="0"/>
              <a:t> Patrón: Diapositiva, Documento y Notas.</a:t>
            </a:r>
          </a:p>
          <a:p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Tipos de vistas</a:t>
            </a:r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5220072" y="2132856"/>
            <a:ext cx="3923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hlinkClick r:id="rId2"/>
              </a:rPr>
              <a:t>https://</a:t>
            </a:r>
            <a:r>
              <a:rPr lang="es-AR" dirty="0" smtClean="0">
                <a:hlinkClick r:id="rId2"/>
              </a:rPr>
              <a:t>support.microsoft.com/es-es/office/elegir-la-vista-adecuada-para-una-tarea-en-powerpoint-21332d8d-adbc-4717-a2c6-e25a697b40e9</a:t>
            </a:r>
            <a:endParaRPr lang="es-AR" dirty="0" smtClean="0"/>
          </a:p>
          <a:p>
            <a:endParaRPr lang="es-AR" dirty="0"/>
          </a:p>
        </p:txBody>
      </p:sp>
      <p:pic>
        <p:nvPicPr>
          <p:cNvPr id="5122" name="Picture 2" descr="Vista Esquema en PowerPoint: estructura tus presentaciones - IONOS Españ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91" y="4344080"/>
            <a:ext cx="9175591" cy="251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90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79512" y="2060849"/>
            <a:ext cx="8640960" cy="1152128"/>
          </a:xfrm>
        </p:spPr>
        <p:txBody>
          <a:bodyPr>
            <a:normAutofit fontScale="92500"/>
          </a:bodyPr>
          <a:lstStyle/>
          <a:p>
            <a:r>
              <a:rPr lang="es-MX" dirty="0"/>
              <a:t>La vista Normal es la vista de edición principal, donde escribe y diseña las presentaciones. La vista Normal tiene tres áreas de trabajo: Panel de miniaturas. Panel Diapositivas.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Vista Normal</a:t>
            </a:r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-28749" y="3356992"/>
            <a:ext cx="26565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hlinkClick r:id="rId2"/>
              </a:rPr>
              <a:t>https://support.microsoft.com/es-es/office/elegir-la-vista-adecuada-para-una-tarea-en-powerpoint-21332d8d-adbc-4717-a2c6-e25a697b40e9#:~:</a:t>
            </a:r>
            <a:r>
              <a:rPr lang="es-AR" dirty="0" smtClean="0">
                <a:hlinkClick r:id="rId2"/>
              </a:rPr>
              <a:t>text=Vista%20normal%20La%20vista%20Normal,Panel%20Diapositivas</a:t>
            </a:r>
            <a:endParaRPr lang="es-AR" dirty="0" smtClean="0"/>
          </a:p>
          <a:p>
            <a:endParaRPr lang="es-AR" dirty="0"/>
          </a:p>
        </p:txBody>
      </p:sp>
      <p:pic>
        <p:nvPicPr>
          <p:cNvPr id="6146" name="Picture 2" descr="Presentación de PowerPoint &quot;Pestaña Vista&quot; 2015 | 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82178"/>
            <a:ext cx="5328592" cy="359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ágenes Animadas con movimiento para Whatsap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387424"/>
            <a:ext cx="288031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25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1988841"/>
            <a:ext cx="7956375" cy="1152128"/>
          </a:xfrm>
        </p:spPr>
        <p:txBody>
          <a:bodyPr>
            <a:normAutofit lnSpcReduction="10000"/>
          </a:bodyPr>
          <a:lstStyle/>
          <a:p>
            <a:r>
              <a:rPr lang="es-MX" dirty="0"/>
              <a:t>Para ver las diapositivas en vista clasificador tienes que hacer clic en la pestaña Vista y seleccionar la opción Clasificador de diapositivas</a:t>
            </a:r>
            <a:r>
              <a:rPr lang="es-MX" dirty="0" smtClean="0"/>
              <a:t>.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/>
          <a:lstStyle/>
          <a:p>
            <a:r>
              <a:rPr lang="es-AR" b="1" dirty="0"/>
              <a:t>Vista</a:t>
            </a:r>
            <a:r>
              <a:rPr lang="es-AR" dirty="0"/>
              <a:t> Clasificador de diapositivas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3356992"/>
            <a:ext cx="25557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hlinkClick r:id="rId2"/>
              </a:rPr>
              <a:t>https://</a:t>
            </a:r>
            <a:r>
              <a:rPr lang="es-AR" dirty="0" smtClean="0">
                <a:hlinkClick r:id="rId2"/>
              </a:rPr>
              <a:t>support.microsoft.com/es-es/office/elegir-la-vista-adecuada-para-una-tarea-en-powerpoint-21332d8d-adbc-4717-a2c6-e25a697b40e9</a:t>
            </a:r>
            <a:endParaRPr lang="es-AR" dirty="0" smtClean="0"/>
          </a:p>
          <a:p>
            <a:endParaRPr lang="es-AR" dirty="0"/>
          </a:p>
        </p:txBody>
      </p:sp>
      <p:pic>
        <p:nvPicPr>
          <p:cNvPr id="7176" name="Picture 8" descr="Tema 05 Tipos de Vis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62241"/>
            <a:ext cx="6588224" cy="391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45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99247" y="2248347"/>
            <a:ext cx="7617169" cy="1396677"/>
          </a:xfrm>
        </p:spPr>
        <p:txBody>
          <a:bodyPr/>
          <a:lstStyle/>
          <a:p>
            <a:r>
              <a:rPr lang="es-MX" dirty="0"/>
              <a:t>La Página de Notas provee un espacio para las notas de la presentación, en ocasiones, llamadas notas del expositor.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Vista</a:t>
            </a:r>
            <a:r>
              <a:rPr lang="es-AR" dirty="0"/>
              <a:t> Página de notas.</a:t>
            </a:r>
            <a:br>
              <a:rPr lang="es-AR" dirty="0"/>
            </a:br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15153" y="3356992"/>
            <a:ext cx="24686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hlinkClick r:id="rId2"/>
              </a:rPr>
              <a:t>https://edu.gcfglobal.org/es/powerpoint-2007/pagina-de-notas/1</a:t>
            </a:r>
            <a:r>
              <a:rPr lang="es-AR" dirty="0" smtClean="0">
                <a:hlinkClick r:id="rId2"/>
              </a:rPr>
              <a:t>/</a:t>
            </a:r>
            <a:endParaRPr lang="es-AR" dirty="0" smtClean="0"/>
          </a:p>
          <a:p>
            <a:endParaRPr lang="es-AR" dirty="0"/>
          </a:p>
        </p:txBody>
      </p:sp>
      <p:pic>
        <p:nvPicPr>
          <p:cNvPr id="8194" name="Picture 2" descr="POWER POINT. - ppt descarg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448" y="3131585"/>
            <a:ext cx="4968552" cy="372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60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1988840"/>
            <a:ext cx="7257129" cy="1324669"/>
          </a:xfrm>
        </p:spPr>
        <p:txBody>
          <a:bodyPr/>
          <a:lstStyle/>
          <a:p>
            <a:r>
              <a:rPr lang="es-MX" dirty="0"/>
              <a:t>La vista Esquema de PowerPoint muestra la presentación como un esquema formado por los títulos y el texto principal de cada diapositiva.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Vista</a:t>
            </a:r>
            <a:r>
              <a:rPr lang="es-AR" dirty="0"/>
              <a:t> Esquema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-29242" y="3140968"/>
            <a:ext cx="37371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hlinkClick r:id="rId2"/>
              </a:rPr>
              <a:t>https://support.microsoft.com/es-es/office/crear-e-imprimir-una-presentaci%C3%B3n-en-la-vista-esquema-3516310c-c9c0-4d4f-8c11-2759313477a5#:~:text=La%20vista%20Esquema%20de%20PowerPoint,y%20un%20n%C3%BAmero%20de%20diapositiva</a:t>
            </a:r>
            <a:r>
              <a:rPr lang="es-AR" dirty="0" smtClean="0"/>
              <a:t>.</a:t>
            </a:r>
          </a:p>
          <a:p>
            <a:endParaRPr lang="es-AR" dirty="0"/>
          </a:p>
        </p:txBody>
      </p:sp>
      <p:pic>
        <p:nvPicPr>
          <p:cNvPr id="9218" name="Picture 2" descr="PPT - Minicurso &amp;quot;Presentaciones con PowerPoint&amp;quot; PowerPoint  Presentation - ID:29214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2" y="3140968"/>
            <a:ext cx="521265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piderman en pegatinas GIF y PNG animadas gratuitas - PicMix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898" y="3753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42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83568" y="2204864"/>
            <a:ext cx="7761185" cy="1612701"/>
          </a:xfrm>
        </p:spPr>
        <p:txBody>
          <a:bodyPr/>
          <a:lstStyle/>
          <a:p>
            <a:r>
              <a:rPr lang="es-MX" dirty="0"/>
              <a:t>La vista Presentación con diapositivas ocupa toda la pantalla del equipo, exactamente del modo en que se verá la presentación en una pantalla grande cuando la vea el público.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/>
          <a:lstStyle/>
          <a:p>
            <a:r>
              <a:rPr lang="es-AR" b="1" dirty="0"/>
              <a:t>Vista</a:t>
            </a:r>
            <a:r>
              <a:rPr lang="es-AR" dirty="0"/>
              <a:t> Presentación con diapositivas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79512" y="3717032"/>
            <a:ext cx="3096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hlinkClick r:id="rId2"/>
              </a:rPr>
              <a:t>https://</a:t>
            </a:r>
            <a:r>
              <a:rPr lang="es-MX" dirty="0" smtClean="0">
                <a:hlinkClick r:id="rId2"/>
              </a:rPr>
              <a:t>support.microsoft.com/es-es/office/iniciar-la-presentaci%C3%B3n-y-ver-las-notas-en-la-vista-moderador-4de90e28-487e-435c-9401-eb49a3801257</a:t>
            </a:r>
            <a:endParaRPr lang="es-MX" dirty="0" smtClean="0"/>
          </a:p>
          <a:p>
            <a:endParaRPr lang="es-MX" dirty="0" smtClean="0"/>
          </a:p>
        </p:txBody>
      </p:sp>
      <p:sp>
        <p:nvSpPr>
          <p:cNvPr id="5" name="AutoShape 2" descr="Elegir la vista adecuada para una tarea en PowerPoint - Soporte técnico de  Microsof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AutoShape 4" descr="Elegir la vista adecuada para una tarea en PowerPoint - Soporte técnico de  Microsof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545458"/>
            <a:ext cx="5119861" cy="168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1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Actividades</a:t>
            </a:r>
            <a:endParaRPr lang="es-A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76264"/>
            <a:ext cx="8918045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72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1988840"/>
            <a:ext cx="7833193" cy="1540693"/>
          </a:xfrm>
        </p:spPr>
        <p:txBody>
          <a:bodyPr>
            <a:normAutofit lnSpcReduction="10000"/>
          </a:bodyPr>
          <a:lstStyle/>
          <a:p>
            <a:r>
              <a:rPr lang="es-MX" dirty="0"/>
              <a:t>La vista Moderador de PowerPoint le muestra la diapositiva actual, la siguiente y las notas del orador, para ayudarle a centrarse durante la presentación y conectar con el público.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Vista</a:t>
            </a:r>
            <a:r>
              <a:rPr lang="es-AR" dirty="0"/>
              <a:t> Moderador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2491" y="3341891"/>
            <a:ext cx="33123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hlinkClick r:id="rId2"/>
              </a:rPr>
              <a:t>https://</a:t>
            </a:r>
            <a:r>
              <a:rPr lang="es-AR" dirty="0" smtClean="0">
                <a:hlinkClick r:id="rId2"/>
              </a:rPr>
              <a:t>support.microsoft.com/es-es/office/iniciar-la-presentaci%C3%B3n-y-ver-las-notas-en-la-vista-moderador-4de90e28-487e-435c-9401-eb49a3801257</a:t>
            </a:r>
            <a:endParaRPr lang="es-AR" dirty="0" smtClean="0"/>
          </a:p>
          <a:p>
            <a:endParaRPr lang="es-AR" dirty="0"/>
          </a:p>
        </p:txBody>
      </p:sp>
      <p:pic>
        <p:nvPicPr>
          <p:cNvPr id="1026" name="Picture 2" descr="La vista del moderador en PowerPoint, Keynote y Prezi | Presentable.es -  Presentaciones eficaces, Presentaciones creativ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96952"/>
            <a:ext cx="5112568" cy="383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4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07504" y="2132856"/>
            <a:ext cx="8928992" cy="1368152"/>
          </a:xfrm>
        </p:spPr>
        <p:txBody>
          <a:bodyPr>
            <a:normAutofit fontScale="85000" lnSpcReduction="20000"/>
          </a:bodyPr>
          <a:lstStyle/>
          <a:p>
            <a:r>
              <a:rPr lang="es-MX" dirty="0"/>
              <a:t>Vistas Patrón Las vistas patrón incluyen las vistas Diapositiva, Documento y Notas. Son las diapositivas principales que almacenan información sobre la presentación, incluidos el fondo, colores para temas, fuentes de tema, efectos de tema, tamaños de marcador de posición y posiciones.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59" cy="914628"/>
          </a:xfrm>
        </p:spPr>
        <p:txBody>
          <a:bodyPr/>
          <a:lstStyle/>
          <a:p>
            <a:r>
              <a:rPr lang="es-AR" b="1" dirty="0" smtClean="0"/>
              <a:t>Vistas</a:t>
            </a:r>
            <a:r>
              <a:rPr lang="es-AR" dirty="0" smtClean="0"/>
              <a:t> Patrón: Diapositiva, Documento y Notas</a:t>
            </a:r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5157192"/>
            <a:ext cx="5112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hlinkClick r:id="rId2"/>
              </a:rPr>
              <a:t>https://support.microsoft.com/es-es/office/elegir-la-vista-adecuada-para-una-tarea-en-powerpoint-21332d8d-adbc-4717-a2c6-e25a697b40e9#:~:text=Vistas%20Patr%C3%B3n%20Las%20vistas%20patr%C3%B3n,marcador%20de%20posici%C3%B3n%20y%20posiciones</a:t>
            </a:r>
            <a:r>
              <a:rPr lang="es-AR" dirty="0" smtClean="0"/>
              <a:t>.</a:t>
            </a:r>
          </a:p>
          <a:p>
            <a:endParaRPr lang="es-AR" dirty="0"/>
          </a:p>
        </p:txBody>
      </p:sp>
      <p:pic>
        <p:nvPicPr>
          <p:cNvPr id="2050" name="Picture 2" descr="Qué es un patrón de diapositivas? - Soporte técnico de Microso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00515"/>
            <a:ext cx="7372886" cy="185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os GIF GIF animado transparente más populares - descarga el mejor gif en  GIF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074" y="4167949"/>
            <a:ext cx="1901410" cy="282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Explicadas cada una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56263" cy="1054250"/>
          </a:xfrm>
        </p:spPr>
        <p:txBody>
          <a:bodyPr/>
          <a:lstStyle/>
          <a:p>
            <a:r>
              <a:rPr lang="es-MX" dirty="0" smtClean="0"/>
              <a:t>Animaciones y Transiciones</a:t>
            </a:r>
            <a:endParaRPr lang="es-AR" dirty="0"/>
          </a:p>
        </p:txBody>
      </p:sp>
      <p:pic>
        <p:nvPicPr>
          <p:cNvPr id="3074" name="Picture 2" descr="Cómo hacer animaciones y transiciones e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60" y="3429000"/>
            <a:ext cx="763971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8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79512" y="1983016"/>
            <a:ext cx="2664296" cy="4248471"/>
          </a:xfrm>
        </p:spPr>
        <p:txBody>
          <a:bodyPr/>
          <a:lstStyle/>
          <a:p>
            <a:r>
              <a:rPr lang="es-MX" dirty="0"/>
              <a:t>Entrada. </a:t>
            </a:r>
            <a:endParaRPr lang="es-MX" dirty="0" smtClean="0"/>
          </a:p>
          <a:p>
            <a:r>
              <a:rPr lang="es-MX" dirty="0" smtClean="0"/>
              <a:t>Énfasis.</a:t>
            </a:r>
            <a:endParaRPr lang="es-MX" dirty="0"/>
          </a:p>
          <a:p>
            <a:r>
              <a:rPr lang="es-MX" dirty="0"/>
              <a:t>Salir</a:t>
            </a:r>
            <a:r>
              <a:rPr lang="es-MX" dirty="0" smtClean="0"/>
              <a:t>.</a:t>
            </a:r>
            <a:endParaRPr lang="es-MX" dirty="0"/>
          </a:p>
          <a:p>
            <a:r>
              <a:rPr lang="es-MX" dirty="0" smtClean="0"/>
              <a:t>Trayectorias </a:t>
            </a:r>
            <a:r>
              <a:rPr lang="es-MX" dirty="0"/>
              <a:t>de la </a:t>
            </a:r>
            <a:r>
              <a:rPr lang="es-MX" b="1" dirty="0"/>
              <a:t>animación</a:t>
            </a:r>
            <a:r>
              <a:rPr lang="es-MX" dirty="0"/>
              <a:t>.</a:t>
            </a:r>
          </a:p>
          <a:p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Animaciones</a:t>
            </a:r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6372200" y="1988840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hlinkClick r:id="rId2"/>
              </a:rPr>
              <a:t>https://edu.gcfglobal.org/es/power-point-2010/-tipos-de-animacion/1</a:t>
            </a:r>
            <a:r>
              <a:rPr lang="es-AR" dirty="0" smtClean="0">
                <a:hlinkClick r:id="rId2"/>
              </a:rPr>
              <a:t>/</a:t>
            </a:r>
            <a:endParaRPr lang="es-AR" dirty="0" smtClean="0"/>
          </a:p>
          <a:p>
            <a:endParaRPr lang="es-AR" dirty="0"/>
          </a:p>
        </p:txBody>
      </p:sp>
      <p:pic>
        <p:nvPicPr>
          <p:cNvPr id="4098" name="Picture 2" descr="Aplicar varios efectos de animación a un objeto - Soporte técnico de  Microso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765" y="3140968"/>
            <a:ext cx="4914603" cy="368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13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604589"/>
          </a:xfrm>
        </p:spPr>
        <p:txBody>
          <a:bodyPr/>
          <a:lstStyle/>
          <a:p>
            <a:r>
              <a:rPr lang="es-MX" dirty="0"/>
              <a:t>Los efectos de entrada hacen que aparezca un objeto.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Entrada. </a:t>
            </a:r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539552" y="2636912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hlinkClick r:id="rId2"/>
              </a:rPr>
              <a:t>https://</a:t>
            </a:r>
            <a:r>
              <a:rPr lang="es-AR" dirty="0" smtClean="0">
                <a:hlinkClick r:id="rId2"/>
              </a:rPr>
              <a:t>www.onlyoffice.com/blog/es/2022/06/animaciones-de-powerpoint</a:t>
            </a:r>
            <a:endParaRPr lang="es-AR" dirty="0" smtClean="0"/>
          </a:p>
          <a:p>
            <a:endParaRPr lang="es-AR" dirty="0"/>
          </a:p>
        </p:txBody>
      </p:sp>
      <p:pic>
        <p:nvPicPr>
          <p:cNvPr id="5122" name="Picture 2" descr="Cómo hacer animaciones y transiciones e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80928"/>
            <a:ext cx="5472608" cy="399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uper mario 64 GIF - Conseguir el mejor gif en GIF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137662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5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83568" y="2111512"/>
            <a:ext cx="7113113" cy="1252661"/>
          </a:xfrm>
        </p:spPr>
        <p:txBody>
          <a:bodyPr/>
          <a:lstStyle/>
          <a:p>
            <a:r>
              <a:rPr lang="es-MX" dirty="0"/>
              <a:t>Las animaciones de énfasis, tienen como misión destacar, de alguna forma, un objeto, ya sea con movimiento, cambio de color u otras formas.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Énfasis</a:t>
            </a:r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172599" y="3140968"/>
            <a:ext cx="878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hlinkClick r:id="rId2"/>
              </a:rPr>
              <a:t>https://es.linkedin.com/learning/powerpoint-animaciones-office-365-microsoft-365/resaltar-mediante-animaciones-de-enfasis#:~:text=Las%20animaciones%20de%20%C3%A9nfasis%2C%20tienen,de%20color%20u%20otras%20formas</a:t>
            </a:r>
            <a:r>
              <a:rPr lang="es-AR" dirty="0" smtClean="0"/>
              <a:t>.</a:t>
            </a:r>
          </a:p>
          <a:p>
            <a:endParaRPr lang="es-AR" dirty="0"/>
          </a:p>
        </p:txBody>
      </p:sp>
      <p:pic>
        <p:nvPicPr>
          <p:cNvPr id="6148" name="Picture 4" descr="Power Point 2010: Tipos de animació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323017"/>
            <a:ext cx="5256584" cy="243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17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99247" y="2248347"/>
            <a:ext cx="7473153" cy="532581"/>
          </a:xfrm>
        </p:spPr>
        <p:txBody>
          <a:bodyPr/>
          <a:lstStyle/>
          <a:p>
            <a:r>
              <a:rPr lang="es-MX" dirty="0"/>
              <a:t> Los efectos de salida hacen desaparecer un objeto.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Salida</a:t>
            </a:r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323528" y="2708920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hlinkClick r:id="rId2"/>
              </a:rPr>
              <a:t>https://www.google.com/search?sca_esv=d2a4c35c63dffda7&amp;q=%</a:t>
            </a:r>
            <a:r>
              <a:rPr lang="es-AR" dirty="0" smtClean="0">
                <a:hlinkClick r:id="rId2"/>
              </a:rPr>
              <a:t>C2%BFQu%C3%A9+es+una+animaci%C3%B3n+de+entrada+en+PowerPoint%3F&amp;sa=X&amp;ved=2ahUKEwjHzJu7096HAxVbspUCHdv0KZQQzmd6BAg8EAY&amp;biw=1034&amp;bih=614&amp;dpr=1</a:t>
            </a:r>
            <a:endParaRPr lang="es-AR" dirty="0" smtClean="0"/>
          </a:p>
          <a:p>
            <a:endParaRPr lang="es-AR" dirty="0"/>
          </a:p>
        </p:txBody>
      </p:sp>
      <p:pic>
        <p:nvPicPr>
          <p:cNvPr id="5" name="Picture 2" descr="Power Point 2010: Tipos de animació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40" y="4077072"/>
            <a:ext cx="822381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75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1540693"/>
          </a:xfrm>
        </p:spPr>
        <p:txBody>
          <a:bodyPr>
            <a:normAutofit lnSpcReduction="10000"/>
          </a:bodyPr>
          <a:lstStyle/>
          <a:p>
            <a:r>
              <a:rPr lang="es-MX" dirty="0"/>
              <a:t>Una trayectoria de animación es un efecto de animación que mueve un elemento, como una imagen, en una línea que especifique en PowerPoint 2013.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56263" cy="1054250"/>
          </a:xfrm>
        </p:spPr>
        <p:txBody>
          <a:bodyPr/>
          <a:lstStyle/>
          <a:p>
            <a:r>
              <a:rPr lang="es-MX" dirty="0"/>
              <a:t>Trayectorias de la </a:t>
            </a:r>
            <a:r>
              <a:rPr lang="es-MX" b="1" dirty="0"/>
              <a:t>animación</a:t>
            </a:r>
            <a:r>
              <a:rPr lang="es-MX" dirty="0" smtClean="0"/>
              <a:t>.</a:t>
            </a:r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19281" y="3573016"/>
            <a:ext cx="42713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hlinkClick r:id="rId2"/>
              </a:rPr>
              <a:t>https://support.microsoft.com/es-es/office/v%C3%ADdeo-dise%C3%B1o-de-trayectorias-de-la-animaci%C3%B3n-eb60786f-9a00-41f3-8be6-1373a5ffcb1d#:~:text=Una%20trayectoria%20de%20animaci%C3%B3n%20es,que%20especifique%20en%20PowerPoint%202013</a:t>
            </a:r>
            <a:r>
              <a:rPr lang="es-AR" dirty="0" smtClean="0"/>
              <a:t>.</a:t>
            </a:r>
          </a:p>
          <a:p>
            <a:endParaRPr lang="es-AR" dirty="0"/>
          </a:p>
        </p:txBody>
      </p:sp>
      <p:pic>
        <p:nvPicPr>
          <p:cNvPr id="8194" name="Picture 2" descr="Aplicar un efecto de animación de la trayectoria de la animación - Soporte  técnico de Microso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324" y="3284984"/>
            <a:ext cx="4857372" cy="315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ransparente sprite GIF - Encontrar en GIF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57082"/>
            <a:ext cx="2987824" cy="298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18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89999" y="2492896"/>
            <a:ext cx="3600400" cy="1440160"/>
          </a:xfrm>
        </p:spPr>
        <p:txBody>
          <a:bodyPr>
            <a:normAutofit/>
          </a:bodyPr>
          <a:lstStyle/>
          <a:p>
            <a:r>
              <a:rPr lang="es-MX" dirty="0" smtClean="0"/>
              <a:t>Sutil</a:t>
            </a:r>
            <a:endParaRPr lang="es-MX" dirty="0"/>
          </a:p>
          <a:p>
            <a:r>
              <a:rPr lang="es-MX" dirty="0" smtClean="0"/>
              <a:t>Llamativo</a:t>
            </a:r>
            <a:endParaRPr lang="es-MX" dirty="0"/>
          </a:p>
          <a:p>
            <a:r>
              <a:rPr lang="es-MX" dirty="0"/>
              <a:t>Contenido </a:t>
            </a:r>
            <a:r>
              <a:rPr lang="es-MX" dirty="0" smtClean="0"/>
              <a:t>dinámico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Transiciones</a:t>
            </a:r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323528" y="4221088"/>
            <a:ext cx="2160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hlinkClick r:id="rId2"/>
              </a:rPr>
              <a:t>https://edu.gcfglobal.org/es/power-point-2010/que-es-y-para-que-sirve-una-transicion/1</a:t>
            </a:r>
            <a:r>
              <a:rPr lang="es-AR" dirty="0" smtClean="0">
                <a:hlinkClick r:id="rId2"/>
              </a:rPr>
              <a:t>/</a:t>
            </a:r>
            <a:endParaRPr lang="es-AR" dirty="0" smtClean="0"/>
          </a:p>
          <a:p>
            <a:endParaRPr lang="es-AR" dirty="0"/>
          </a:p>
        </p:txBody>
      </p:sp>
      <p:pic>
        <p:nvPicPr>
          <p:cNvPr id="9218" name="Picture 2" descr="Agregar transiciones entre diapositivas - Soporte técnico de Microso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2276872"/>
            <a:ext cx="490963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27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99247" y="2248347"/>
            <a:ext cx="7761185" cy="820613"/>
          </a:xfrm>
        </p:spPr>
        <p:txBody>
          <a:bodyPr>
            <a:normAutofit lnSpcReduction="10000"/>
          </a:bodyPr>
          <a:lstStyle/>
          <a:p>
            <a:r>
              <a:rPr lang="es-MX" dirty="0"/>
              <a:t>efectos que por lo general aparecen poco a poco, por ejemplo por cuadros, barras o difuminados.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Sutil</a:t>
            </a:r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251520" y="3068960"/>
            <a:ext cx="34563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hlinkClick r:id="rId2"/>
              </a:rPr>
              <a:t>https://www.uv.mx/apps/afbgcursos/Cursos%20anteriores/CBApoyoModalidadPresencial/powerpoint2003/leccion8.html#:~:text=Sutil.,por%20cuadros%2C%20barras%20o%20difuminados.&amp;text=Moderado.,girando%20o%20aumentando%20de%20tama%C3%B1o</a:t>
            </a:r>
            <a:r>
              <a:rPr lang="es-AR" dirty="0" smtClean="0"/>
              <a:t>.</a:t>
            </a:r>
          </a:p>
          <a:p>
            <a:endParaRPr lang="es-AR" dirty="0"/>
          </a:p>
        </p:txBody>
      </p:sp>
      <p:pic>
        <p:nvPicPr>
          <p:cNvPr id="10242" name="Picture 2" descr="Agregar transiciones entre diapositivas - Soporte técnico de Microso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24944"/>
            <a:ext cx="4464496" cy="392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56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2016182"/>
            <a:ext cx="7164287" cy="2101609"/>
          </a:xfrm>
        </p:spPr>
        <p:txBody>
          <a:bodyPr>
            <a:normAutofit/>
          </a:bodyPr>
          <a:lstStyle/>
          <a:p>
            <a:r>
              <a:rPr lang="es-MX" dirty="0"/>
              <a:t> es un software de ofimática diseñado para realizar presentación de diapositivas</a:t>
            </a:r>
            <a:r>
              <a:rPr lang="es-MX" dirty="0" smtClean="0"/>
              <a:t>.</a:t>
            </a:r>
          </a:p>
          <a:p>
            <a:r>
              <a:rPr lang="es-MX" dirty="0"/>
              <a:t>es una herramienta que permite utilizar diferentes recursos multimedia para hacer que las presentaciones sean más eficaces</a:t>
            </a:r>
            <a:r>
              <a:rPr lang="es-MX" dirty="0" smtClean="0"/>
              <a:t>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331640" y="-99392"/>
            <a:ext cx="6624736" cy="2016224"/>
          </a:xfrm>
        </p:spPr>
        <p:txBody>
          <a:bodyPr/>
          <a:lstStyle/>
          <a:p>
            <a:r>
              <a:rPr lang="es-MX" dirty="0" smtClean="0"/>
              <a:t>Definición de </a:t>
            </a:r>
            <a:r>
              <a:rPr lang="es-MX" dirty="0" err="1" smtClean="0"/>
              <a:t>powerpoint</a:t>
            </a:r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836331"/>
            <a:ext cx="2448272" cy="268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0" y="3933056"/>
            <a:ext cx="360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hlinkClick r:id="rId3"/>
              </a:rPr>
              <a:t>https://www.google.com/search?sa=X&amp;sca_esv=e4dd71f640266e19&amp;q=%C2%BFQu%C3%A9+es+PowerPoint+concepto+corto%3F&amp;ved=2ahUKEwj9uJLKtdSHAxVUrJUCHSH-OvAQzmd6BAgVEAY&amp;biw=929&amp;bih=633&amp;dpr=1</a:t>
            </a:r>
            <a:endParaRPr lang="es-AR" dirty="0" smtClean="0"/>
          </a:p>
          <a:p>
            <a:endParaRPr lang="es-AR" dirty="0"/>
          </a:p>
        </p:txBody>
      </p:sp>
      <p:sp>
        <p:nvSpPr>
          <p:cNvPr id="8" name="7 CuadroTexto"/>
          <p:cNvSpPr txBox="1"/>
          <p:nvPr/>
        </p:nvSpPr>
        <p:spPr>
          <a:xfrm>
            <a:off x="3660172" y="3952865"/>
            <a:ext cx="28560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hlinkClick r:id="rId4"/>
              </a:rPr>
              <a:t>https://www.google.com/search?sa=X&amp;sca_esv=e4dd71f640266e19&amp;q=%C2%BFC%C3%B3mo+definir+PowerPoint%3F&amp;ved=2ahUKEwj9uJLKtdSHAxVUrJUCHSH-OvAQzmd6BAgUEAY&amp;biw=929&amp;bih=633&amp;dpr=1</a:t>
            </a:r>
            <a:endParaRPr lang="es-AR" dirty="0" smtClean="0"/>
          </a:p>
          <a:p>
            <a:endParaRPr lang="es-AR" dirty="0"/>
          </a:p>
        </p:txBody>
      </p:sp>
      <p:pic>
        <p:nvPicPr>
          <p:cNvPr id="9" name="Picture 2" descr="Cómo hacer un Gif animado en Adobe Premiere Pro CC — Steemi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171400"/>
            <a:ext cx="219024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38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99247" y="2248347"/>
            <a:ext cx="3368697" cy="532581"/>
          </a:xfrm>
        </p:spPr>
        <p:txBody>
          <a:bodyPr/>
          <a:lstStyle/>
          <a:p>
            <a:r>
              <a:rPr lang="es-AR" dirty="0"/>
              <a:t>Transiciones fuertes</a:t>
            </a:r>
            <a:r>
              <a:rPr lang="es-AR" dirty="0" smtClean="0"/>
              <a:t>.</a:t>
            </a:r>
          </a:p>
          <a:p>
            <a:pPr marL="0" indent="0">
              <a:buNone/>
            </a:pP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Llamativo</a:t>
            </a:r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179512" y="2636912"/>
            <a:ext cx="2592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hlinkClick r:id="rId2"/>
              </a:rPr>
              <a:t>https://edu.gcfglobal.org/es/power-point-2010/que-es-y-para-que-sirve-una-transicion/1</a:t>
            </a:r>
            <a:r>
              <a:rPr lang="es-AR" dirty="0" smtClean="0">
                <a:hlinkClick r:id="rId2"/>
              </a:rPr>
              <a:t>/</a:t>
            </a:r>
            <a:endParaRPr lang="es-AR" dirty="0" smtClean="0"/>
          </a:p>
          <a:p>
            <a:endParaRPr lang="es-A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29074"/>
            <a:ext cx="8804935" cy="1704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Imagenes animadas de los Simps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10302"/>
            <a:ext cx="1319340" cy="294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01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99247" y="2248347"/>
            <a:ext cx="7833193" cy="964629"/>
          </a:xfrm>
        </p:spPr>
        <p:txBody>
          <a:bodyPr/>
          <a:lstStyle/>
          <a:p>
            <a:r>
              <a:rPr lang="es-MX" dirty="0"/>
              <a:t>Transiciones fuertes que afectan sólo el texto o imágenes.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Contenido Dinámico</a:t>
            </a:r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251520" y="2996952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hlinkClick r:id="rId2"/>
              </a:rPr>
              <a:t>https://www.google.com/search?sca_esv=d2a4c35c63dffda7&amp;q=%</a:t>
            </a:r>
            <a:r>
              <a:rPr lang="es-AR" dirty="0" smtClean="0">
                <a:hlinkClick r:id="rId2"/>
              </a:rPr>
              <a:t>C2%BFQu%C3%A9+es+contenido+dinamico+en+PowerPoint%3F&amp;sa=X&amp;ved=2ahUKEwif6PT22d6HAxXLp5UCHbLhLAwQzmd6BAghEAY&amp;biw=1034&amp;bih=614&amp;dpr=1</a:t>
            </a:r>
            <a:endParaRPr lang="es-AR" dirty="0" smtClean="0"/>
          </a:p>
          <a:p>
            <a:endParaRPr lang="es-A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3096"/>
            <a:ext cx="8496944" cy="1231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0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2204864"/>
            <a:ext cx="4788024" cy="3312367"/>
          </a:xfrm>
        </p:spPr>
        <p:txBody>
          <a:bodyPr>
            <a:normAutofit fontScale="85000" lnSpcReduction="20000"/>
          </a:bodyPr>
          <a:lstStyle/>
          <a:p>
            <a:r>
              <a:rPr lang="es-MX" dirty="0"/>
              <a:t>Es fácil de usar.</a:t>
            </a:r>
          </a:p>
          <a:p>
            <a:r>
              <a:rPr lang="es-MX" dirty="0"/>
              <a:t>Permite crear presentaciones atractivas.</a:t>
            </a:r>
          </a:p>
          <a:p>
            <a:r>
              <a:rPr lang="es-MX" dirty="0"/>
              <a:t>Brinda viñetas simples.</a:t>
            </a:r>
          </a:p>
          <a:p>
            <a:r>
              <a:rPr lang="es-MX" dirty="0"/>
              <a:t>Ofrece una disposición sencilla de la información.</a:t>
            </a:r>
          </a:p>
          <a:p>
            <a:r>
              <a:rPr lang="es-MX" dirty="0"/>
              <a:t>Es fácil de presentar.</a:t>
            </a:r>
          </a:p>
          <a:p>
            <a:r>
              <a:rPr lang="es-MX" dirty="0"/>
              <a:t>Sus archivos son vulnerables.</a:t>
            </a:r>
          </a:p>
          <a:p>
            <a:r>
              <a:rPr lang="es-MX" dirty="0"/>
              <a:t>Sus presentaciones se desarrollan en una narrativa lineal.</a:t>
            </a:r>
          </a:p>
          <a:p>
            <a:r>
              <a:rPr lang="es-MX" dirty="0"/>
              <a:t>No ofrece mucha compatibilidad.</a:t>
            </a:r>
          </a:p>
          <a:p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56263" cy="1054250"/>
          </a:xfrm>
        </p:spPr>
        <p:txBody>
          <a:bodyPr/>
          <a:lstStyle/>
          <a:p>
            <a:r>
              <a:rPr lang="es-MX" dirty="0" smtClean="0"/>
              <a:t>Características de </a:t>
            </a:r>
            <a:r>
              <a:rPr lang="es-MX" dirty="0" err="1" smtClean="0"/>
              <a:t>Powerpoint</a:t>
            </a:r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251520" y="5517232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hlinkClick r:id="rId2"/>
              </a:rPr>
              <a:t>https://</a:t>
            </a:r>
            <a:r>
              <a:rPr lang="es-AR" dirty="0" smtClean="0">
                <a:hlinkClick r:id="rId2"/>
              </a:rPr>
              <a:t>blog.hubspot.es/marketing/que-es-powerpoint</a:t>
            </a:r>
            <a:endParaRPr lang="es-AR" dirty="0" smtClean="0"/>
          </a:p>
          <a:p>
            <a:endParaRPr lang="es-AR" dirty="0"/>
          </a:p>
        </p:txBody>
      </p:sp>
      <p:pic>
        <p:nvPicPr>
          <p:cNvPr id="1026" name="Picture 2" descr="Principales caracteristicas de powerpoint 2010 | 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451249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58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3528" y="2060848"/>
            <a:ext cx="5616624" cy="648072"/>
          </a:xfrm>
        </p:spPr>
        <p:txBody>
          <a:bodyPr>
            <a:normAutofit/>
          </a:bodyPr>
          <a:lstStyle/>
          <a:p>
            <a:r>
              <a:rPr lang="es-MX" dirty="0" smtClean="0"/>
              <a:t>Funciones que cumple cada elemento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56263" cy="1054250"/>
          </a:xfrm>
        </p:spPr>
        <p:txBody>
          <a:bodyPr/>
          <a:lstStyle/>
          <a:p>
            <a:r>
              <a:rPr lang="es-MX" dirty="0" smtClean="0"/>
              <a:t>Elementos de </a:t>
            </a:r>
            <a:r>
              <a:rPr lang="es-MX" dirty="0" err="1" smtClean="0"/>
              <a:t>Powerpoint</a:t>
            </a:r>
            <a:endParaRPr lang="es-AR" dirty="0"/>
          </a:p>
        </p:txBody>
      </p:sp>
      <p:pic>
        <p:nvPicPr>
          <p:cNvPr id="2050" name="Picture 2" descr="elementos de la ventana de powerpoint |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7992888" cy="439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20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99247" y="2248347"/>
            <a:ext cx="7689177" cy="1324669"/>
          </a:xfrm>
        </p:spPr>
        <p:txBody>
          <a:bodyPr/>
          <a:lstStyle/>
          <a:p>
            <a:r>
              <a:rPr lang="es-MX" dirty="0"/>
              <a:t>La pestaña Inicio contiene las características Cortar y Pegar , las opciones Fuente y Párrafo , y lo que necesita para </a:t>
            </a:r>
            <a:r>
              <a:rPr lang="es-MX" dirty="0" smtClean="0"/>
              <a:t>agregar </a:t>
            </a:r>
            <a:r>
              <a:rPr lang="es-MX" dirty="0"/>
              <a:t>y organizar diapositivas</a:t>
            </a:r>
            <a:r>
              <a:rPr lang="es-MX" dirty="0" smtClean="0"/>
              <a:t>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Inicio</a:t>
            </a:r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-7120" y="3428999"/>
            <a:ext cx="31683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hlinkClick r:id="rId2"/>
              </a:rPr>
              <a:t>https://support.microsoft.com/es-es/office/uso-de-la-cinta-de-opciones-en-powerpoint-para-mac-83816cc6-0410-45e2-a910-8b6a42ae2649#:~:text=1.,para%20agregar%20y%20organizar%20diapositivas</a:t>
            </a:r>
            <a:r>
              <a:rPr lang="es-AR" dirty="0" smtClean="0"/>
              <a:t>.</a:t>
            </a:r>
          </a:p>
          <a:p>
            <a:endParaRPr lang="es-AR" dirty="0"/>
          </a:p>
        </p:txBody>
      </p:sp>
      <p:pic>
        <p:nvPicPr>
          <p:cNvPr id="3074" name="Picture 2" descr="Dónde se encuentran los menús y las barras de herramientas? - Soporte  técnico de Microso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231" y="3428998"/>
            <a:ext cx="5982769" cy="201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legre - GIF animado gratis - PicMix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243408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41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83569" y="2248347"/>
            <a:ext cx="7761184" cy="1180653"/>
          </a:xfrm>
        </p:spPr>
        <p:txBody>
          <a:bodyPr>
            <a:normAutofit lnSpcReduction="10000"/>
          </a:bodyPr>
          <a:lstStyle/>
          <a:p>
            <a:r>
              <a:rPr lang="es-MX" dirty="0"/>
              <a:t>Inserte imágenes, encabezados, pies de página o formas, entre otros, para hacer la presentación más atractiva.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Insertar</a:t>
            </a:r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366067" y="5373216"/>
            <a:ext cx="8247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hlinkClick r:id="rId2"/>
              </a:rPr>
              <a:t>https://www.google.com/search?sca_esv=d2a4c35c63dffda7&amp;q=%</a:t>
            </a:r>
            <a:r>
              <a:rPr lang="es-AR" dirty="0" smtClean="0">
                <a:hlinkClick r:id="rId2"/>
              </a:rPr>
              <a:t>C2%BFQu%C3%A9+es+insertar+en+PowerPoint%3F&amp;sa=X&amp;ved=2ahUKEwilg5fowt6HAxWJq5UCHQriEUQQzmd6BAgSEAY&amp;biw=1034&amp;bih=614&amp;dpr=1</a:t>
            </a:r>
            <a:endParaRPr lang="es-AR" dirty="0" smtClean="0"/>
          </a:p>
          <a:p>
            <a:endParaRPr lang="es-AR" dirty="0"/>
          </a:p>
        </p:txBody>
      </p:sp>
      <p:pic>
        <p:nvPicPr>
          <p:cNvPr id="4098" name="Picture 2" descr="PowerPoint 365: Insertar imágenes y videos en PowerPoint 3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8064896" cy="202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33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-22349" y="2060848"/>
            <a:ext cx="9161576" cy="1224136"/>
          </a:xfrm>
        </p:spPr>
        <p:txBody>
          <a:bodyPr/>
          <a:lstStyle/>
          <a:p>
            <a:r>
              <a:rPr lang="es-MX" dirty="0"/>
              <a:t>Los diseños de diapositiva contienen cuadros de formato, posicionamiento y marcador de posición para todo el contenido que aparece en una diapositiva.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Diseño</a:t>
            </a:r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22766" y="3718206"/>
            <a:ext cx="32403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hlinkClick r:id="rId2"/>
              </a:rPr>
              <a:t>https://support.microsoft.com/es-es/office/-qu%C3%A9-es-un-dise%C3%B1o-de-diapositiva-99da5716-92ee-4b6a-a0b5-beea45150f3a#:~:text=Los%20dise%C3%B1os%20de%20diapositiva%20contienen,que%20aparece%20en%20una%20diapositiva</a:t>
            </a:r>
            <a:r>
              <a:rPr lang="es-AR" dirty="0" smtClean="0"/>
              <a:t>.</a:t>
            </a:r>
          </a:p>
          <a:p>
            <a:endParaRPr lang="es-AR" dirty="0"/>
          </a:p>
        </p:txBody>
      </p:sp>
      <p:pic>
        <p:nvPicPr>
          <p:cNvPr id="5126" name="Picture 6" descr="Ideas de Diseño en PowerPoint: ¿Qué es? - Ninja del Exc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18206"/>
            <a:ext cx="3831522" cy="26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57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-108520" y="2060848"/>
            <a:ext cx="8352928" cy="2016224"/>
          </a:xfrm>
        </p:spPr>
        <p:txBody>
          <a:bodyPr>
            <a:normAutofit/>
          </a:bodyPr>
          <a:lstStyle/>
          <a:p>
            <a:r>
              <a:rPr lang="es-MX" dirty="0"/>
              <a:t>La </a:t>
            </a:r>
            <a:r>
              <a:rPr lang="es-MX" i="1" dirty="0"/>
              <a:t>transición</a:t>
            </a:r>
            <a:r>
              <a:rPr lang="es-MX" dirty="0"/>
              <a:t> de diapositivas es el efecto visual que se reproduce al pasar de una diapositiva a la siguiente durante una presentación. Puede controlar la velocidad, agregar sonido y personalizar las propiedades de los efectos de transición.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Transiciones</a:t>
            </a:r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4736" y="4077072"/>
            <a:ext cx="38884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hlinkClick r:id="rId2"/>
              </a:rPr>
              <a:t>https://support.microsoft.com/es-es/office/agregar-transiciones-entre-diapositivas-3f8244bf-f893-4efd-a7eb-3a4845c9c971#:~:text=La%20transici%C3%B3n%20de%20diapositivas%20es,de%20los%20efectos%20de%20transici%C3%B3n</a:t>
            </a:r>
            <a:r>
              <a:rPr lang="es-AR" dirty="0" smtClean="0"/>
              <a:t>.</a:t>
            </a:r>
          </a:p>
          <a:p>
            <a:endParaRPr lang="es-AR" dirty="0"/>
          </a:p>
        </p:txBody>
      </p:sp>
      <p:pic>
        <p:nvPicPr>
          <p:cNvPr id="6146" name="Picture 2" descr="Agregar transiciones entre diapositivas - Soporte técnico de Microso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441" y="3623808"/>
            <a:ext cx="4245943" cy="323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ack de Gif sin Fondo | Wiki | • Editores Amino • Amin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80" y="-171400"/>
            <a:ext cx="2880320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68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302</TotalTime>
  <Words>505</Words>
  <Application>Microsoft Office PowerPoint</Application>
  <PresentationFormat>Presentación en pantalla (4:3)</PresentationFormat>
  <Paragraphs>111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Cartoné</vt:lpstr>
      <vt:lpstr>Powerpoint</vt:lpstr>
      <vt:lpstr>Actividades</vt:lpstr>
      <vt:lpstr>Definición de powerpoint</vt:lpstr>
      <vt:lpstr>Características de Powerpoint</vt:lpstr>
      <vt:lpstr>Elementos de Powerpoint</vt:lpstr>
      <vt:lpstr>Inicio</vt:lpstr>
      <vt:lpstr>Insertar</vt:lpstr>
      <vt:lpstr>Diseño</vt:lpstr>
      <vt:lpstr>Transiciones</vt:lpstr>
      <vt:lpstr>Animación</vt:lpstr>
      <vt:lpstr>Presentación de Diapositivas</vt:lpstr>
      <vt:lpstr>Revisar</vt:lpstr>
      <vt:lpstr>Vista</vt:lpstr>
      <vt:lpstr>Tipos de vistas</vt:lpstr>
      <vt:lpstr>Vista Normal</vt:lpstr>
      <vt:lpstr>Vista Clasificador de diapositivas</vt:lpstr>
      <vt:lpstr>Vista Página de notas. </vt:lpstr>
      <vt:lpstr>Vista Esquema</vt:lpstr>
      <vt:lpstr>Vista Presentación con diapositivas</vt:lpstr>
      <vt:lpstr>Vista Moderador</vt:lpstr>
      <vt:lpstr>Vistas Patrón: Diapositiva, Documento y Notas</vt:lpstr>
      <vt:lpstr>Animaciones y Transiciones</vt:lpstr>
      <vt:lpstr>Animaciones</vt:lpstr>
      <vt:lpstr>Entrada. </vt:lpstr>
      <vt:lpstr>Énfasis</vt:lpstr>
      <vt:lpstr>Salida</vt:lpstr>
      <vt:lpstr>Trayectorias de la animación.</vt:lpstr>
      <vt:lpstr>Transiciones</vt:lpstr>
      <vt:lpstr>Sutil</vt:lpstr>
      <vt:lpstr>Llamativo</vt:lpstr>
      <vt:lpstr>Contenido Dinámico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Practico 4</dc:title>
  <dc:creator>Primaria</dc:creator>
  <cp:lastModifiedBy>Secundaria</cp:lastModifiedBy>
  <cp:revision>30</cp:revision>
  <dcterms:created xsi:type="dcterms:W3CDTF">2024-08-01T18:01:00Z</dcterms:created>
  <dcterms:modified xsi:type="dcterms:W3CDTF">2024-08-08T18:54:36Z</dcterms:modified>
</cp:coreProperties>
</file>