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9" r:id="rId3"/>
    <p:sldId id="257" r:id="rId4"/>
    <p:sldId id="258" r:id="rId5"/>
    <p:sldId id="260" r:id="rId6"/>
    <p:sldId id="261" r:id="rId7"/>
    <p:sldId id="262" r:id="rId8"/>
    <p:sldId id="263" r:id="rId9"/>
    <p:sldId id="264" r:id="rId10"/>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p:cViewPr varScale="1">
        <p:scale>
          <a:sx n="84" d="100"/>
          <a:sy n="84" d="100"/>
        </p:scale>
        <p:origin x="-732" y="-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99815-2EF2-4F03-900C-8EDBDA20F3F6}" type="datetimeFigureOut">
              <a:rPr lang="es-AR" smtClean="0"/>
              <a:t>6/8/2024</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AAE20-CDC0-49F6-99CE-BFDA17350DAD}" type="slidenum">
              <a:rPr lang="es-AR" smtClean="0"/>
              <a:t>‹Nº›</a:t>
            </a:fld>
            <a:endParaRPr lang="es-AR"/>
          </a:p>
        </p:txBody>
      </p:sp>
    </p:spTree>
    <p:extLst>
      <p:ext uri="{BB962C8B-B14F-4D97-AF65-F5344CB8AC3E}">
        <p14:creationId xmlns:p14="http://schemas.microsoft.com/office/powerpoint/2010/main" val="376966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8AAAE20-CDC0-49F6-99CE-BFDA17350DAD}" type="slidenum">
              <a:rPr lang="es-AR" smtClean="0"/>
              <a:t>3</a:t>
            </a:fld>
            <a:endParaRPr lang="es-AR"/>
          </a:p>
        </p:txBody>
      </p:sp>
    </p:spTree>
    <p:extLst>
      <p:ext uri="{BB962C8B-B14F-4D97-AF65-F5344CB8AC3E}">
        <p14:creationId xmlns:p14="http://schemas.microsoft.com/office/powerpoint/2010/main" val="331580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smtClean="0"/>
          </a:p>
        </p:txBody>
      </p:sp>
      <p:sp>
        <p:nvSpPr>
          <p:cNvPr id="4" name="3 Marcador de número de diapositiva"/>
          <p:cNvSpPr>
            <a:spLocks noGrp="1"/>
          </p:cNvSpPr>
          <p:nvPr>
            <p:ph type="sldNum" sz="quarter" idx="10"/>
          </p:nvPr>
        </p:nvSpPr>
        <p:spPr/>
        <p:txBody>
          <a:bodyPr/>
          <a:lstStyle/>
          <a:p>
            <a:fld id="{A8AAAE20-CDC0-49F6-99CE-BFDA17350DAD}" type="slidenum">
              <a:rPr lang="es-AR" smtClean="0"/>
              <a:t>4</a:t>
            </a:fld>
            <a:endParaRPr lang="es-AR"/>
          </a:p>
        </p:txBody>
      </p:sp>
    </p:spTree>
    <p:extLst>
      <p:ext uri="{BB962C8B-B14F-4D97-AF65-F5344CB8AC3E}">
        <p14:creationId xmlns:p14="http://schemas.microsoft.com/office/powerpoint/2010/main" val="404617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8AAAE20-CDC0-49F6-99CE-BFDA17350DAD}" type="slidenum">
              <a:rPr lang="es-AR" smtClean="0"/>
              <a:t>5</a:t>
            </a:fld>
            <a:endParaRPr lang="es-AR"/>
          </a:p>
        </p:txBody>
      </p:sp>
    </p:spTree>
    <p:extLst>
      <p:ext uri="{BB962C8B-B14F-4D97-AF65-F5344CB8AC3E}">
        <p14:creationId xmlns:p14="http://schemas.microsoft.com/office/powerpoint/2010/main" val="259868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8AAAE20-CDC0-49F6-99CE-BFDA17350DAD}" type="slidenum">
              <a:rPr lang="es-AR" smtClean="0"/>
              <a:t>8</a:t>
            </a:fld>
            <a:endParaRPr lang="es-AR"/>
          </a:p>
        </p:txBody>
      </p:sp>
    </p:spTree>
    <p:extLst>
      <p:ext uri="{BB962C8B-B14F-4D97-AF65-F5344CB8AC3E}">
        <p14:creationId xmlns:p14="http://schemas.microsoft.com/office/powerpoint/2010/main" val="314088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16" name="15 Marcador de número de diapositiva"/>
          <p:cNvSpPr>
            <a:spLocks noGrp="1"/>
          </p:cNvSpPr>
          <p:nvPr>
            <p:ph type="sldNum" sz="quarter" idx="11"/>
          </p:nvPr>
        </p:nvSpPr>
        <p:spPr/>
        <p:txBody>
          <a:bodyPr/>
          <a:lstStyle/>
          <a:p>
            <a:fld id="{73716860-FC1A-451A-A9F9-08C241429EDB}" type="slidenum">
              <a:rPr lang="es-AR" smtClean="0"/>
              <a:t>‹Nº›</a:t>
            </a:fld>
            <a:endParaRPr lang="es-AR"/>
          </a:p>
        </p:txBody>
      </p:sp>
      <p:sp>
        <p:nvSpPr>
          <p:cNvPr id="17" name="16 Marcador de pie de página"/>
          <p:cNvSpPr>
            <a:spLocks noGrp="1"/>
          </p:cNvSpPr>
          <p:nvPr>
            <p:ph type="ftr" sz="quarter" idx="12"/>
          </p:nvPr>
        </p:nvSpPr>
        <p:spPr/>
        <p:txBody>
          <a:bodyPr/>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05979"/>
            <a:ext cx="6019800" cy="438864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143000"/>
            <a:ext cx="8229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F8DD646B-44C5-441A-9F82-F192957013AC}" type="datetimeFigureOut">
              <a:rPr lang="es-AR" smtClean="0"/>
              <a:t>6/8/2024</a:t>
            </a:fld>
            <a:endParaRPr lang="es-AR"/>
          </a:p>
        </p:txBody>
      </p:sp>
      <p:sp>
        <p:nvSpPr>
          <p:cNvPr id="15" name="14 Marcador de número de diapositiva"/>
          <p:cNvSpPr>
            <a:spLocks noGrp="1"/>
          </p:cNvSpPr>
          <p:nvPr>
            <p:ph type="sldNum" sz="quarter" idx="15"/>
          </p:nvPr>
        </p:nvSpPr>
        <p:spPr/>
        <p:txBody>
          <a:bodyPr/>
          <a:lstStyle>
            <a:lvl1pPr algn="ctr">
              <a:defRPr/>
            </a:lvl1pPr>
          </a:lstStyle>
          <a:p>
            <a:fld id="{73716860-FC1A-451A-A9F9-08C241429EDB}" type="slidenum">
              <a:rPr lang="es-AR" smtClean="0"/>
              <a:t>‹Nº›</a:t>
            </a:fld>
            <a:endParaRPr lang="es-AR"/>
          </a:p>
        </p:txBody>
      </p:sp>
      <p:sp>
        <p:nvSpPr>
          <p:cNvPr id="16" name="15 Marcador de pie de página"/>
          <p:cNvSpPr>
            <a:spLocks noGrp="1"/>
          </p:cNvSpPr>
          <p:nvPr>
            <p:ph type="ftr" sz="quarter" idx="16"/>
          </p:nvPr>
        </p:nvSpPr>
        <p:spPr/>
        <p:txBody>
          <a:bodyPr/>
          <a:lstStyle/>
          <a:p>
            <a:endParaRPr lang="es-AR"/>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
        <p:nvSpPr>
          <p:cNvPr id="2" name="1 Título"/>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143000"/>
            <a:ext cx="4059936"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143000"/>
            <a:ext cx="4059936"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
        <p:nvSpPr>
          <p:cNvPr id="8" name="7 Marcador de pie de página"/>
          <p:cNvSpPr>
            <a:spLocks noGrp="1"/>
          </p:cNvSpPr>
          <p:nvPr>
            <p:ph type="ftr" sz="quarter" idx="11"/>
          </p:nvPr>
        </p:nvSpPr>
        <p:spPr/>
        <p:txBody>
          <a:bodyPr/>
          <a:lstStyle/>
          <a:p>
            <a:endParaRPr lang="es-AR"/>
          </a:p>
        </p:txBody>
      </p:sp>
      <p:sp>
        <p:nvSpPr>
          <p:cNvPr id="7" name="6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3" name="2 Marcador de texto"/>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1651422"/>
            <a:ext cx="4038600" cy="293522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1651422"/>
            <a:ext cx="4038600" cy="293522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16586"/>
            <a:ext cx="8229600" cy="85725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3716860-FC1A-451A-A9F9-08C241429EDB}"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342900"/>
            <a:ext cx="6248400" cy="42862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F8DD646B-44C5-441A-9F82-F192957013AC}" type="datetimeFigureOut">
              <a:rPr lang="es-AR" smtClean="0"/>
              <a:t>6/8/2024</a:t>
            </a:fld>
            <a:endParaRPr lang="es-AR"/>
          </a:p>
        </p:txBody>
      </p:sp>
      <p:sp>
        <p:nvSpPr>
          <p:cNvPr id="9" name="8 Marcador de número de diapositiva"/>
          <p:cNvSpPr>
            <a:spLocks noGrp="1"/>
          </p:cNvSpPr>
          <p:nvPr>
            <p:ph type="sldNum" sz="quarter" idx="15"/>
          </p:nvPr>
        </p:nvSpPr>
        <p:spPr/>
        <p:txBody>
          <a:bodyPr/>
          <a:lstStyle/>
          <a:p>
            <a:fld id="{73716860-FC1A-451A-A9F9-08C241429EDB}" type="slidenum">
              <a:rPr lang="es-AR" smtClean="0"/>
              <a:t>‹Nº›</a:t>
            </a:fld>
            <a:endParaRPr lang="es-AR"/>
          </a:p>
        </p:txBody>
      </p:sp>
      <p:sp>
        <p:nvSpPr>
          <p:cNvPr id="10" name="9 Marcador de pie de página"/>
          <p:cNvSpPr>
            <a:spLocks noGrp="1"/>
          </p:cNvSpPr>
          <p:nvPr>
            <p:ph type="ftr" sz="quarter" idx="16"/>
          </p:nvPr>
        </p:nvSpPr>
        <p:spPr/>
        <p:txBody>
          <a:bodyPr/>
          <a:lstStyle/>
          <a:p>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F8DD646B-44C5-441A-9F82-F192957013AC}" type="datetimeFigureOut">
              <a:rPr lang="es-AR" smtClean="0"/>
              <a:t>6/8/2024</a:t>
            </a:fld>
            <a:endParaRPr lang="es-AR"/>
          </a:p>
        </p:txBody>
      </p:sp>
      <p:sp>
        <p:nvSpPr>
          <p:cNvPr id="9" name="8 Marcador de número de diapositiva"/>
          <p:cNvSpPr>
            <a:spLocks noGrp="1"/>
          </p:cNvSpPr>
          <p:nvPr>
            <p:ph type="sldNum" sz="quarter" idx="11"/>
          </p:nvPr>
        </p:nvSpPr>
        <p:spPr/>
        <p:txBody>
          <a:bodyPr/>
          <a:lstStyle/>
          <a:p>
            <a:fld id="{73716860-FC1A-451A-A9F9-08C241429EDB}" type="slidenum">
              <a:rPr lang="es-AR" smtClean="0"/>
              <a:t>‹Nº›</a:t>
            </a:fld>
            <a:endParaRPr lang="es-AR"/>
          </a:p>
        </p:txBody>
      </p:sp>
      <p:sp>
        <p:nvSpPr>
          <p:cNvPr id="10" name="9 Marcador de pie de página"/>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F8DD646B-44C5-441A-9F82-F192957013AC}" type="datetimeFigureOut">
              <a:rPr lang="es-AR" smtClean="0"/>
              <a:t>6/8/2024</a:t>
            </a:fld>
            <a:endParaRPr lang="es-AR"/>
          </a:p>
        </p:txBody>
      </p:sp>
      <p:sp>
        <p:nvSpPr>
          <p:cNvPr id="10" name="9 Marcador de pie de página"/>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s-AR"/>
          </a:p>
        </p:txBody>
      </p:sp>
      <p:sp>
        <p:nvSpPr>
          <p:cNvPr id="22" name="21 Marcador de número de diapositiva"/>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3716860-FC1A-451A-A9F9-08C241429EDB}" type="slidenum">
              <a:rPr lang="es-AR" smtClean="0"/>
              <a:t>‹Nº›</a:t>
            </a:fld>
            <a:endParaRPr lang="es-AR"/>
          </a:p>
        </p:txBody>
      </p:sp>
      <p:sp>
        <p:nvSpPr>
          <p:cNvPr id="5" name="4 Marcador de título"/>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es/marketing/que-es-powerpoint#:~:text=PowerPoint%20es%20una%20herramienta%20que,la%20comprensi%C3%B3n%20de%20la%20informaci%C3%B3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blog.hubspot.es/marketing/que-es-powerpoint#caracteristic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support.microsoft.com/es-es/office/elegir-la-vista-adecuada-para-una-tarea-en-powerpoint-21332d8d-adbc-4717-a2c6-e25a697b40e9"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upport.microsoft.com/es-es/office/la-diferencia-entre-animaciones-y-transiciones-bae174a4-dad3-4268-bf9c-c201a70995f1#:~:text=Una%20animaci%C3%B3n%20es%20un%20efecto,la%20siguiente%20durante%20una%20presentaci%C3%B3n" TargetMode="Externa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la-diferencia-entre-animaciones-y-transiciones-bae174a4-dad3-4268-bf9c-c201a70995f1#:~:text=Una%20animaci%C3%B3n%20es%20un%20efecto,la%20siguiente%20durante%20una%20presentaci%C3%B3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2566615"/>
            <a:ext cx="8305800" cy="857250"/>
          </a:xfrm>
        </p:spPr>
        <p:txBody>
          <a:bodyPr>
            <a:normAutofit fontScale="25000" lnSpcReduction="20000"/>
          </a:bodyPr>
          <a:lstStyle/>
          <a:p>
            <a:r>
              <a:rPr lang="es-MX" sz="5500" dirty="0" smtClean="0"/>
              <a:t>COLEGIO DEL PRADO </a:t>
            </a:r>
          </a:p>
          <a:p>
            <a:r>
              <a:rPr lang="es-MX" sz="5500" dirty="0" smtClean="0"/>
              <a:t>SAAVEDRA MIA</a:t>
            </a:r>
          </a:p>
          <a:p>
            <a:r>
              <a:rPr lang="es-MX" sz="5500" dirty="0" smtClean="0"/>
              <a:t>PROFE: Andrea Gómez</a:t>
            </a:r>
          </a:p>
          <a:p>
            <a:endParaRPr lang="es-MX" sz="5500" dirty="0"/>
          </a:p>
          <a:p>
            <a:r>
              <a:rPr lang="es-MX" sz="5500" dirty="0" smtClean="0"/>
              <a:t> </a:t>
            </a:r>
          </a:p>
          <a:p>
            <a:r>
              <a:rPr lang="es-MX" sz="5500" dirty="0" smtClean="0"/>
              <a:t>1° A</a:t>
            </a:r>
          </a:p>
          <a:p>
            <a:endParaRPr lang="es-MX" sz="5500" dirty="0"/>
          </a:p>
          <a:p>
            <a:endParaRPr lang="es-MX" sz="5500" dirty="0" smtClean="0"/>
          </a:p>
          <a:p>
            <a:r>
              <a:rPr lang="es-MX" sz="5500" dirty="0" smtClean="0"/>
              <a:t>2024</a:t>
            </a:r>
          </a:p>
          <a:p>
            <a:endParaRPr lang="es-MX" dirty="0" smtClean="0"/>
          </a:p>
          <a:p>
            <a:endParaRPr lang="es-MX" dirty="0" smtClean="0"/>
          </a:p>
          <a:p>
            <a:endParaRPr lang="es-AR" dirty="0"/>
          </a:p>
        </p:txBody>
      </p:sp>
      <p:sp>
        <p:nvSpPr>
          <p:cNvPr id="2" name="1 Título"/>
          <p:cNvSpPr>
            <a:spLocks noGrp="1"/>
          </p:cNvSpPr>
          <p:nvPr>
            <p:ph type="ctrTitle"/>
          </p:nvPr>
        </p:nvSpPr>
        <p:spPr/>
        <p:txBody>
          <a:bodyPr/>
          <a:lstStyle/>
          <a:p>
            <a:r>
              <a:rPr lang="es-MX" dirty="0" smtClean="0"/>
              <a:t>POWER POINT</a:t>
            </a:r>
            <a:br>
              <a:rPr lang="es-MX" dirty="0" smtClean="0"/>
            </a:br>
            <a:r>
              <a:rPr lang="es-MX" sz="4000" b="1" dirty="0" smtClean="0"/>
              <a:t>TALLER DE LABORATOTIO DE INFORMATICA</a:t>
            </a:r>
            <a:r>
              <a:rPr lang="es-MX" sz="4000" b="1" dirty="0" smtClean="0"/>
              <a:t> </a:t>
            </a:r>
            <a:endParaRPr lang="es-AR" sz="4000" b="1" dirty="0"/>
          </a:p>
        </p:txBody>
      </p:sp>
      <p:pic>
        <p:nvPicPr>
          <p:cNvPr id="1026" name="Picture 2" descr="Colegio Del Prado SJ | Chimbas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2367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sers\Secundaria\Downloads\celebrac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507854"/>
            <a:ext cx="23812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97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a:p>
        </p:txBody>
      </p:sp>
      <p:sp>
        <p:nvSpPr>
          <p:cNvPr id="2" name="1 Título"/>
          <p:cNvSpPr>
            <a:spLocks noGrp="1"/>
          </p:cNvSpPr>
          <p:nvPr>
            <p:ph type="title"/>
          </p:nvPr>
        </p:nvSpPr>
        <p:spPr/>
        <p:txBody>
          <a:bodyPr>
            <a:normAutofit/>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30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7248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MX" dirty="0" smtClean="0"/>
              <a:t>1)_PowerPoint </a:t>
            </a:r>
            <a:r>
              <a:rPr lang="es-MX" dirty="0"/>
              <a:t>es una herramienta que permite utilizar diferentes recursos multimedia para hacer que las presentaciones sean más eficaces. Dentro de su biblioteca multimedia se pueden encontrar imágenes, videos, formas y sonidos que facilitan la comprensión de la información</a:t>
            </a:r>
            <a:r>
              <a:rPr lang="es-MX" dirty="0" smtClean="0"/>
              <a:t>.</a:t>
            </a:r>
          </a:p>
          <a:p>
            <a:r>
              <a:rPr lang="es-AR" dirty="0" smtClean="0">
                <a:hlinkClick r:id="rId3"/>
              </a:rPr>
              <a:t>https</a:t>
            </a:r>
            <a:r>
              <a:rPr lang="es-AR" dirty="0">
                <a:hlinkClick r:id="rId3"/>
              </a:rPr>
              <a:t>://blog.hubspot.es/marketing/que-es-powerpoint#:~:text=PowerPoint%20es%20una%20herramienta%20que,la%20comprensi%C3%B3n%20de%20la%20informaci%C3%B3n</a:t>
            </a:r>
            <a:r>
              <a:rPr lang="es-AR" dirty="0" smtClean="0"/>
              <a:t>.</a:t>
            </a:r>
          </a:p>
          <a:p>
            <a:endParaRPr lang="es-AR" dirty="0" smtClean="0"/>
          </a:p>
          <a:p>
            <a:endParaRPr lang="es-AR" dirty="0"/>
          </a:p>
        </p:txBody>
      </p:sp>
      <p:sp>
        <p:nvSpPr>
          <p:cNvPr id="2" name="1 Título"/>
          <p:cNvSpPr>
            <a:spLocks noGrp="1"/>
          </p:cNvSpPr>
          <p:nvPr>
            <p:ph type="title"/>
          </p:nvPr>
        </p:nvSpPr>
        <p:spPr/>
        <p:txBody>
          <a:bodyPr>
            <a:normAutofit/>
          </a:bodyPr>
          <a:lstStyle/>
          <a:p>
            <a:endParaRPr lang="es-AR"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867894"/>
            <a:ext cx="27253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4468" y="0"/>
            <a:ext cx="124596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0810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fontAlgn="base"/>
            <a:r>
              <a:rPr lang="es-MX" dirty="0" smtClean="0"/>
              <a:t>2</a:t>
            </a:r>
            <a:r>
              <a:rPr lang="es-MX" dirty="0" smtClean="0"/>
              <a:t>)_</a:t>
            </a:r>
          </a:p>
          <a:p>
            <a:pPr fontAlgn="base"/>
            <a:r>
              <a:rPr lang="es-MX" dirty="0" smtClean="0"/>
              <a:t>Temas</a:t>
            </a:r>
            <a:endParaRPr lang="es-MX" dirty="0"/>
          </a:p>
          <a:p>
            <a:pPr fontAlgn="base"/>
            <a:r>
              <a:rPr lang="es-MX" dirty="0"/>
              <a:t>Manejo multimedia</a:t>
            </a:r>
          </a:p>
          <a:p>
            <a:pPr fontAlgn="base"/>
            <a:r>
              <a:rPr lang="es-MX" dirty="0"/>
              <a:t>Animaciones</a:t>
            </a:r>
          </a:p>
          <a:p>
            <a:pPr fontAlgn="base"/>
            <a:r>
              <a:rPr lang="es-MX" dirty="0"/>
              <a:t>Transiciones</a:t>
            </a:r>
          </a:p>
          <a:p>
            <a:pPr fontAlgn="base"/>
            <a:r>
              <a:rPr lang="es-MX" dirty="0"/>
              <a:t>Uso de diagramas</a:t>
            </a:r>
          </a:p>
          <a:p>
            <a:pPr fontAlgn="base"/>
            <a:r>
              <a:rPr lang="es-MX" dirty="0" smtClean="0"/>
              <a:t>Dibujo</a:t>
            </a:r>
            <a:endParaRPr lang="es-MX" dirty="0" smtClean="0"/>
          </a:p>
          <a:p>
            <a:r>
              <a:rPr lang="es-AR" dirty="0">
                <a:hlinkClick r:id="rId3"/>
              </a:rPr>
              <a:t>https://</a:t>
            </a:r>
            <a:r>
              <a:rPr lang="es-AR" dirty="0" smtClean="0">
                <a:hlinkClick r:id="rId3"/>
              </a:rPr>
              <a:t>blog.hubspot.es/marketing/que-es-powerpoint#caracteristicas</a:t>
            </a:r>
            <a:endParaRPr lang="es-AR" dirty="0" smtClean="0"/>
          </a:p>
          <a:p>
            <a:endParaRPr lang="es-AR" dirty="0"/>
          </a:p>
        </p:txBody>
      </p:sp>
      <p:sp>
        <p:nvSpPr>
          <p:cNvPr id="2" name="1 Título"/>
          <p:cNvSpPr>
            <a:spLocks noGrp="1"/>
          </p:cNvSpPr>
          <p:nvPr>
            <p:ph type="title"/>
          </p:nvPr>
        </p:nvSpPr>
        <p:spPr/>
        <p:txBody>
          <a:bodyPr>
            <a:normAutofit fontScale="90000"/>
          </a:bodyPr>
          <a:lstStyle/>
          <a:p>
            <a:r>
              <a:rPr lang="es-MX" dirty="0" smtClean="0"/>
              <a:t/>
            </a:r>
            <a:br>
              <a:rPr lang="es-MX" dirty="0" smtClean="0"/>
            </a:br>
            <a:r>
              <a:rPr lang="es-AR" dirty="0"/>
              <a:t/>
            </a:r>
            <a:br>
              <a:rPr lang="es-AR" dirty="0"/>
            </a:br>
            <a:endParaRPr lang="es-AR" dirty="0"/>
          </a:p>
        </p:txBody>
      </p:sp>
      <p:pic>
        <p:nvPicPr>
          <p:cNvPr id="5122" name="Picture 2" descr="C:\Users\Secundaria\AppData\Local\Packages\Microsoft.Windows.Photos_8wekyb3d8bbwe\TempState\ShareServiceTempFolder\image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55526"/>
            <a:ext cx="266429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5545" y="527549"/>
            <a:ext cx="2448272" cy="23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13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47500" lnSpcReduction="20000"/>
          </a:bodyPr>
          <a:lstStyle/>
          <a:p>
            <a:r>
              <a:rPr lang="es-MX" dirty="0" smtClean="0"/>
              <a:t>3)_</a:t>
            </a:r>
            <a:r>
              <a:rPr lang="es-MX" dirty="0"/>
              <a:t> </a:t>
            </a:r>
            <a:r>
              <a:rPr lang="es-MX" dirty="0">
                <a:solidFill>
                  <a:schemeClr val="accent6">
                    <a:lumMod val="75000"/>
                  </a:schemeClr>
                </a:solidFill>
              </a:rPr>
              <a:t>Diseño</a:t>
            </a:r>
          </a:p>
          <a:p>
            <a:r>
              <a:rPr lang="es-MX" dirty="0"/>
              <a:t>En la pestaña </a:t>
            </a:r>
            <a:r>
              <a:rPr lang="es-MX" b="1" dirty="0"/>
              <a:t>Diseño</a:t>
            </a:r>
            <a:r>
              <a:rPr lang="es-MX" dirty="0"/>
              <a:t> puede agregar un tema o una combinación de colores, o dar formato al fondo de la diapositiva.</a:t>
            </a:r>
          </a:p>
          <a:p>
            <a:r>
              <a:rPr lang="es-MX" dirty="0"/>
              <a:t> </a:t>
            </a:r>
            <a:r>
              <a:rPr lang="es-MX" dirty="0">
                <a:solidFill>
                  <a:schemeClr val="accent6">
                    <a:lumMod val="75000"/>
                  </a:schemeClr>
                </a:solidFill>
              </a:rPr>
              <a:t>Transiciones</a:t>
            </a:r>
          </a:p>
          <a:p>
            <a:r>
              <a:rPr lang="es-MX" dirty="0"/>
              <a:t>Configure cómo pasan las diapositivas de una a otra en la pestaña </a:t>
            </a:r>
            <a:r>
              <a:rPr lang="es-MX" b="1" dirty="0"/>
              <a:t>Transiciones</a:t>
            </a:r>
            <a:r>
              <a:rPr lang="es-MX" dirty="0"/>
              <a:t>. Busque una galería de las transiciones posibles en el grupo </a:t>
            </a:r>
            <a:r>
              <a:rPr lang="es-MX" b="1" dirty="0"/>
              <a:t>Transición a esta diapositiva</a:t>
            </a:r>
            <a:r>
              <a:rPr lang="es-MX" dirty="0"/>
              <a:t> : haga clic en </a:t>
            </a:r>
            <a:r>
              <a:rPr lang="es-MX" b="1" dirty="0"/>
              <a:t>Más</a:t>
            </a:r>
            <a:r>
              <a:rPr lang="es-MX" dirty="0"/>
              <a:t>  en el lateral de la galería para verlas todas</a:t>
            </a:r>
            <a:r>
              <a:rPr lang="es-MX" dirty="0" smtClean="0"/>
              <a:t>.</a:t>
            </a:r>
          </a:p>
          <a:p>
            <a:r>
              <a:rPr lang="es-MX" dirty="0" smtClean="0">
                <a:solidFill>
                  <a:schemeClr val="accent6">
                    <a:lumMod val="75000"/>
                  </a:schemeClr>
                </a:solidFill>
              </a:rPr>
              <a:t>Animaciones</a:t>
            </a:r>
            <a:endParaRPr lang="es-MX" dirty="0">
              <a:solidFill>
                <a:schemeClr val="accent6">
                  <a:lumMod val="75000"/>
                </a:schemeClr>
              </a:solidFill>
            </a:endParaRPr>
          </a:p>
          <a:p>
            <a:r>
              <a:rPr lang="es-MX" dirty="0" smtClean="0"/>
              <a:t>Use </a:t>
            </a:r>
            <a:r>
              <a:rPr lang="es-MX" dirty="0"/>
              <a:t>la pestaña </a:t>
            </a:r>
            <a:r>
              <a:rPr lang="es-MX" b="1" dirty="0"/>
              <a:t>Animaciones</a:t>
            </a:r>
            <a:r>
              <a:rPr lang="es-MX" dirty="0"/>
              <a:t> para configurar el movimiento de los elementos de las diapositivas. Tenga en cuenta que puede ver muchas animaciones posibles en la galería del grupo Animación y ver más haciendo clic en </a:t>
            </a:r>
            <a:r>
              <a:rPr lang="es-MX" b="1" dirty="0"/>
              <a:t>Más</a:t>
            </a:r>
            <a:r>
              <a:rPr lang="es-MX" dirty="0"/>
              <a:t> </a:t>
            </a:r>
            <a:r>
              <a:rPr lang="es-MX" dirty="0" smtClean="0"/>
              <a:t>.</a:t>
            </a:r>
          </a:p>
          <a:p>
            <a:r>
              <a:rPr lang="es-MX" dirty="0" smtClean="0"/>
              <a:t> </a:t>
            </a:r>
            <a:r>
              <a:rPr lang="es-MX" dirty="0">
                <a:solidFill>
                  <a:schemeClr val="accent6">
                    <a:lumMod val="75000"/>
                  </a:schemeClr>
                </a:solidFill>
              </a:rPr>
              <a:t>Revisar</a:t>
            </a:r>
          </a:p>
          <a:p>
            <a:r>
              <a:rPr lang="es-MX" dirty="0"/>
              <a:t>La pestaña </a:t>
            </a:r>
            <a:r>
              <a:rPr lang="es-MX" b="1" dirty="0"/>
              <a:t>Revisar</a:t>
            </a:r>
            <a:r>
              <a:rPr lang="es-MX" dirty="0"/>
              <a:t> le permite agregar comentarios, pasar el corrector ortográfico o comparar una presentación con otra (por ejemplo, una versión anterior</a:t>
            </a:r>
            <a:r>
              <a:rPr lang="es-MX" dirty="0" smtClean="0"/>
              <a:t>).</a:t>
            </a:r>
          </a:p>
          <a:p>
            <a:r>
              <a:rPr lang="es-MX" dirty="0">
                <a:solidFill>
                  <a:schemeClr val="accent6">
                    <a:lumMod val="75000"/>
                  </a:schemeClr>
                </a:solidFill>
              </a:rPr>
              <a:t> Vista</a:t>
            </a:r>
          </a:p>
          <a:p>
            <a:r>
              <a:rPr lang="es-MX" dirty="0"/>
              <a:t>Las vistas le permiten ver la presentación de diferentes formas en función del punto del proceso de creación o entrega en el que se encuentre.</a:t>
            </a:r>
          </a:p>
          <a:p>
            <a:endParaRPr lang="es-MX" dirty="0"/>
          </a:p>
          <a:p>
            <a:endParaRPr lang="es-MX" dirty="0" smtClean="0"/>
          </a:p>
          <a:p>
            <a:endParaRPr lang="es-MX" dirty="0"/>
          </a:p>
          <a:p>
            <a:endParaRPr lang="es-AR" dirty="0"/>
          </a:p>
        </p:txBody>
      </p:sp>
      <p:sp>
        <p:nvSpPr>
          <p:cNvPr id="3" name="2 Título"/>
          <p:cNvSpPr>
            <a:spLocks noGrp="1"/>
          </p:cNvSpPr>
          <p:nvPr>
            <p:ph type="title"/>
          </p:nvPr>
        </p:nvSpPr>
        <p:spPr/>
        <p:txBody>
          <a:bodyPr>
            <a:normAutofit/>
          </a:bodyPr>
          <a:lstStyle/>
          <a:p>
            <a:endParaRPr lang="es-AR" dirty="0"/>
          </a:p>
        </p:txBody>
      </p:sp>
      <p:sp>
        <p:nvSpPr>
          <p:cNvPr id="7" name="6 Rectángulo"/>
          <p:cNvSpPr/>
          <p:nvPr/>
        </p:nvSpPr>
        <p:spPr>
          <a:xfrm>
            <a:off x="690563" y="3795886"/>
            <a:ext cx="7848872" cy="1477328"/>
          </a:xfrm>
          <a:prstGeom prst="rect">
            <a:avLst/>
          </a:prstGeom>
        </p:spPr>
        <p:txBody>
          <a:bodyPr wrap="square">
            <a:spAutoFit/>
          </a:bodyPr>
          <a:lstStyle/>
          <a:p>
            <a:r>
              <a:rPr lang="es-MX" dirty="0">
                <a:hlinkClick r:id="rId3"/>
              </a:rPr>
              <a:t>https://support.microsoft.com/es-es/office/-</a:t>
            </a:r>
            <a:r>
              <a:rPr lang="es-MX" dirty="0" smtClean="0">
                <a:hlinkClick r:id="rId3"/>
              </a:rPr>
              <a:t>d%C3%B3nde-se-encuentran-los-men%C3%BAs-y-las-barras-de-herramientas-e25451c0-8a1f-428c-afb4-d91e98807bd4</a:t>
            </a:r>
            <a:endParaRPr lang="es-MX" dirty="0" smtClean="0"/>
          </a:p>
          <a:p>
            <a:endParaRPr lang="es-MX" dirty="0" smtClean="0"/>
          </a:p>
          <a:p>
            <a:endParaRPr lang="es-MX" dirty="0"/>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371950"/>
            <a:ext cx="324735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34145"/>
            <a:ext cx="2448272" cy="120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10663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dirty="0" smtClean="0"/>
              <a:t>4)_</a:t>
            </a:r>
            <a:endParaRPr lang="es-AR" dirty="0"/>
          </a:p>
        </p:txBody>
      </p:sp>
      <p:sp>
        <p:nvSpPr>
          <p:cNvPr id="3" name="2 Título"/>
          <p:cNvSpPr>
            <a:spLocks noGrp="1"/>
          </p:cNvSpPr>
          <p:nvPr>
            <p:ph type="title"/>
          </p:nvPr>
        </p:nvSpPr>
        <p:spPr/>
        <p:txBody>
          <a:bodyPr/>
          <a:lstStyle/>
          <a:p>
            <a:endParaRPr lang="es-AR" dirty="0"/>
          </a:p>
        </p:txBody>
      </p:sp>
      <p:sp>
        <p:nvSpPr>
          <p:cNvPr id="4" name="3 Rectángulo"/>
          <p:cNvSpPr/>
          <p:nvPr/>
        </p:nvSpPr>
        <p:spPr>
          <a:xfrm>
            <a:off x="1248690" y="1154365"/>
            <a:ext cx="5814392" cy="2831544"/>
          </a:xfrm>
          <a:prstGeom prst="rect">
            <a:avLst/>
          </a:prstGeom>
        </p:spPr>
        <p:txBody>
          <a:bodyPr wrap="square">
            <a:spAutoFit/>
          </a:bodyPr>
          <a:lstStyle/>
          <a:p>
            <a:r>
              <a:rPr lang="es-MX" sz="1600" b="1" dirty="0"/>
              <a:t>Vista de lectura</a:t>
            </a:r>
          </a:p>
          <a:p>
            <a:r>
              <a:rPr lang="es-MX" dirty="0"/>
              <a:t>Puede ir a la Vista de </a:t>
            </a:r>
            <a:r>
              <a:rPr lang="es-MX" b="1" dirty="0"/>
              <a:t>lectura</a:t>
            </a:r>
            <a:r>
              <a:rPr lang="es-MX" dirty="0"/>
              <a:t> desde la barra de tareas  en la parte inferior de la ventana de la diapositiva.</a:t>
            </a:r>
          </a:p>
          <a:p>
            <a:r>
              <a:rPr lang="es-MX" dirty="0"/>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r>
              <a:rPr lang="es-MX" sz="1600" dirty="0"/>
              <a:t>.</a:t>
            </a:r>
          </a:p>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443958"/>
            <a:ext cx="482917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995686"/>
            <a:ext cx="2627784" cy="146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2451" y="-32488"/>
            <a:ext cx="129614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90450" y="3651870"/>
            <a:ext cx="6189861" cy="923330"/>
          </a:xfrm>
          <a:prstGeom prst="rect">
            <a:avLst/>
          </a:prstGeom>
        </p:spPr>
        <p:txBody>
          <a:bodyPr wrap="square">
            <a:spAutoFit/>
          </a:bodyPr>
          <a:lstStyle/>
          <a:p>
            <a:r>
              <a:rPr lang="es-MX" dirty="0">
                <a:hlinkClick r:id="rId5"/>
              </a:rPr>
              <a:t>https://support.microsoft.com/es-es/office/elegir-la-vista-adecuada-para-una-tarea-en-powerpoint-21332d8d-adbc-4717-a2c6-e25a697b40e9</a:t>
            </a:r>
            <a:endParaRPr lang="es-MX" dirty="0"/>
          </a:p>
        </p:txBody>
      </p:sp>
    </p:spTree>
    <p:extLst>
      <p:ext uri="{BB962C8B-B14F-4D97-AF65-F5344CB8AC3E}">
        <p14:creationId xmlns:p14="http://schemas.microsoft.com/office/powerpoint/2010/main" val="2880043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047750"/>
            <a:ext cx="8373616" cy="3432212"/>
          </a:xfrm>
        </p:spPr>
        <p:txBody>
          <a:bodyPr>
            <a:normAutofit fontScale="77500" lnSpcReduction="20000"/>
          </a:bodyPr>
          <a:lstStyle/>
          <a:p>
            <a:pPr marL="0" indent="0">
              <a:buNone/>
            </a:pPr>
            <a:r>
              <a:rPr lang="es-MX" dirty="0" smtClean="0">
                <a:solidFill>
                  <a:schemeClr val="accent2">
                    <a:lumMod val="60000"/>
                    <a:lumOff val="40000"/>
                  </a:schemeClr>
                </a:solidFill>
              </a:rPr>
              <a:t>5)_ANIMACION</a:t>
            </a:r>
          </a:p>
          <a:p>
            <a:r>
              <a:rPr lang="es-MX" sz="2800" dirty="0"/>
              <a:t>Una</a:t>
            </a:r>
            <a:r>
              <a:rPr lang="es-MX" sz="2800" dirty="0">
                <a:solidFill>
                  <a:schemeClr val="accent2">
                    <a:lumMod val="60000"/>
                    <a:lumOff val="40000"/>
                  </a:schemeClr>
                </a:solidFill>
              </a:rPr>
              <a:t> </a:t>
            </a:r>
            <a:r>
              <a:rPr lang="es-MX" sz="2800" i="1" dirty="0">
                <a:solidFill>
                  <a:schemeClr val="accent2">
                    <a:lumMod val="60000"/>
                    <a:lumOff val="40000"/>
                  </a:schemeClr>
                </a:solidFill>
              </a:rPr>
              <a:t>animación</a:t>
            </a:r>
            <a:r>
              <a:rPr lang="es-MX" sz="2800" i="1" dirty="0"/>
              <a:t> </a:t>
            </a:r>
            <a:r>
              <a:rPr lang="es-MX" sz="2800" dirty="0"/>
              <a:t>es un efecto especial que se aplica a un solo elemento de una diapositiva, como texto, forma, imagen, </a:t>
            </a:r>
            <a:r>
              <a:rPr lang="es-MX" sz="2800" dirty="0" smtClean="0"/>
              <a:t>etc.</a:t>
            </a:r>
          </a:p>
          <a:p>
            <a:r>
              <a:rPr lang="es-MX" sz="2800" dirty="0">
                <a:hlinkClick r:id="rId2"/>
              </a:rPr>
              <a:t>https://support.microsoft.com/es-es/office/la-diferencia-entre-animaciones-y-transiciones-bae174a4-dad3-4268-bf9c-c201a70995f1#:~:text=Una%20animaci%C3%B3n%20es%20un%20efecto,la%20siguiente%20durante%20una%20presentaci%C3%B3n</a:t>
            </a:r>
            <a:r>
              <a:rPr lang="es-MX" sz="2800" dirty="0"/>
              <a:t>.</a:t>
            </a:r>
          </a:p>
          <a:p>
            <a:endParaRPr lang="es-MX" sz="2800" dirty="0"/>
          </a:p>
          <a:p>
            <a:endParaRPr lang="es-MX" dirty="0" smtClean="0"/>
          </a:p>
          <a:p>
            <a:pPr marL="0" indent="0">
              <a:buNone/>
            </a:pPr>
            <a:r>
              <a:rPr lang="es-MX" dirty="0"/>
              <a:t> </a:t>
            </a:r>
            <a:endParaRPr lang="es-AR" dirty="0"/>
          </a:p>
        </p:txBody>
      </p:sp>
      <p:sp>
        <p:nvSpPr>
          <p:cNvPr id="3" name="2 Título"/>
          <p:cNvSpPr>
            <a:spLocks noGrp="1"/>
          </p:cNvSpPr>
          <p:nvPr>
            <p:ph type="title"/>
          </p:nvPr>
        </p:nvSpPr>
        <p:spPr/>
        <p:txBody>
          <a:bodyPr>
            <a:normAutofit fontScale="90000"/>
          </a:bodyPr>
          <a:lstStyle/>
          <a:p>
            <a:r>
              <a:rPr lang="es-AR" dirty="0"/>
              <a:t/>
            </a:r>
            <a:br>
              <a:rPr lang="es-AR" dirty="0"/>
            </a:br>
            <a:r>
              <a:rPr lang="es-AR" dirty="0"/>
              <a:t/>
            </a:r>
            <a:br>
              <a:rPr lang="es-AR" dirty="0"/>
            </a:br>
            <a:endParaRPr lang="es-A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651870"/>
            <a:ext cx="322079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3864" y="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7770" y="4299942"/>
            <a:ext cx="8229600" cy="655588"/>
          </a:xfrm>
          <a:prstGeom prst="rect">
            <a:avLst/>
          </a:prstGeom>
        </p:spPr>
        <p:txBody>
          <a:bodyPr vert="horz">
            <a:normAutofit fontScale="25000" lnSpcReduction="20000"/>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endParaRPr lang="es-MX" sz="6400" dirty="0" smtClean="0"/>
          </a:p>
          <a:p>
            <a:endParaRPr lang="es-MX" sz="6400" dirty="0" smtClean="0"/>
          </a:p>
          <a:p>
            <a:r>
              <a:rPr lang="es-MX" sz="2400" dirty="0" smtClean="0"/>
              <a:t> </a:t>
            </a:r>
            <a:endParaRPr lang="es-AR" sz="2400" dirty="0"/>
          </a:p>
        </p:txBody>
      </p:sp>
    </p:spTree>
    <p:extLst>
      <p:ext uri="{BB962C8B-B14F-4D97-AF65-F5344CB8AC3E}">
        <p14:creationId xmlns:p14="http://schemas.microsoft.com/office/powerpoint/2010/main" val="423631068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95936" y="4586878"/>
            <a:ext cx="504056" cy="45719"/>
          </a:xfrm>
        </p:spPr>
        <p:txBody>
          <a:bodyPr>
            <a:normAutofit fontScale="25000" lnSpcReduction="20000"/>
          </a:bodyPr>
          <a:lstStyle/>
          <a:p>
            <a:endParaRPr lang="es-AR" dirty="0"/>
          </a:p>
        </p:txBody>
      </p:sp>
      <p:sp>
        <p:nvSpPr>
          <p:cNvPr id="3" name="2 Título"/>
          <p:cNvSpPr>
            <a:spLocks noGrp="1"/>
          </p:cNvSpPr>
          <p:nvPr>
            <p:ph type="title"/>
          </p:nvPr>
        </p:nvSpPr>
        <p:spPr/>
        <p:txBody>
          <a:bodyPr/>
          <a:lstStyle/>
          <a:p>
            <a:endParaRPr lang="es-AR" dirty="0"/>
          </a:p>
        </p:txBody>
      </p:sp>
      <p:sp>
        <p:nvSpPr>
          <p:cNvPr id="4" name="3 Rectángulo"/>
          <p:cNvSpPr/>
          <p:nvPr/>
        </p:nvSpPr>
        <p:spPr>
          <a:xfrm>
            <a:off x="539552" y="1203598"/>
            <a:ext cx="4572000" cy="3416320"/>
          </a:xfrm>
          <a:prstGeom prst="rect">
            <a:avLst/>
          </a:prstGeom>
        </p:spPr>
        <p:txBody>
          <a:bodyPr>
            <a:spAutoFit/>
          </a:bodyPr>
          <a:lstStyle/>
          <a:p>
            <a:r>
              <a:rPr lang="es-MX" dirty="0" smtClean="0">
                <a:solidFill>
                  <a:schemeClr val="accent2">
                    <a:lumMod val="60000"/>
                    <a:lumOff val="40000"/>
                  </a:schemeClr>
                </a:solidFill>
              </a:rPr>
              <a:t>TRANSCION</a:t>
            </a:r>
          </a:p>
          <a:p>
            <a:r>
              <a:rPr lang="es-MX" smtClean="0"/>
              <a:t>Una</a:t>
            </a:r>
            <a:r>
              <a:rPr lang="es-MX" dirty="0">
                <a:solidFill>
                  <a:schemeClr val="accent2">
                    <a:lumMod val="60000"/>
                    <a:lumOff val="40000"/>
                  </a:schemeClr>
                </a:solidFill>
              </a:rPr>
              <a:t> </a:t>
            </a:r>
            <a:r>
              <a:rPr lang="es-MX" i="1" dirty="0">
                <a:solidFill>
                  <a:schemeClr val="accent2">
                    <a:lumMod val="60000"/>
                    <a:lumOff val="40000"/>
                  </a:schemeClr>
                </a:solidFill>
              </a:rPr>
              <a:t>transición</a:t>
            </a:r>
            <a:r>
              <a:rPr lang="es-MX" dirty="0"/>
              <a:t> es el efecto especial que se produce al salir de una diapositiva y pasar a la siguiente durante una presentación.</a:t>
            </a:r>
          </a:p>
          <a:p>
            <a:r>
              <a:rPr lang="es-MX" dirty="0">
                <a:hlinkClick r:id="rId3"/>
              </a:rPr>
              <a:t>https://support.microsoft.com/es-es/office/la-diferencia-entre-animaciones-y-transiciones-bae174a4-dad3-4268-bf9c-c201a70995f1#:~:text=Una%20animaci%C3%B3n%20es%20un%20efecto,la%20siguiente%20durante%20una%20presentaci%C3%B3n</a:t>
            </a:r>
            <a:endParaRPr lang="es-MX" dirty="0"/>
          </a:p>
          <a:p>
            <a:endParaRPr lang="es-A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923678"/>
            <a:ext cx="3528392" cy="304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23478"/>
            <a:ext cx="2143125" cy="176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339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AR"/>
          </a:p>
        </p:txBody>
      </p:sp>
      <p:sp>
        <p:nvSpPr>
          <p:cNvPr id="3" name="2 Título"/>
          <p:cNvSpPr>
            <a:spLocks noGrp="1"/>
          </p:cNvSpPr>
          <p:nvPr>
            <p:ph type="title"/>
          </p:nvPr>
        </p:nvSpPr>
        <p:spPr/>
        <p:txBody>
          <a:bodyPr/>
          <a:lstStyle/>
          <a:p>
            <a:endParaRPr lang="es-AR"/>
          </a:p>
        </p:txBody>
      </p:sp>
    </p:spTree>
    <p:extLst>
      <p:ext uri="{BB962C8B-B14F-4D97-AF65-F5344CB8AC3E}">
        <p14:creationId xmlns:p14="http://schemas.microsoft.com/office/powerpoint/2010/main" val="32286816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202</TotalTime>
  <Words>112</Words>
  <Application>Microsoft Office PowerPoint</Application>
  <PresentationFormat>Presentación en pantalla (16:9)</PresentationFormat>
  <Paragraphs>57</Paragraphs>
  <Slides>9</Slides>
  <Notes>4</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Papel</vt:lpstr>
      <vt:lpstr>POWER POINT TALLER DE LABORATOTIO DE INFORMATICA </vt:lpstr>
      <vt:lpstr>Presentación de PowerPoint</vt:lpstr>
      <vt:lpstr>Presentación de PowerPoint</vt:lpstr>
      <vt:lpstr>  </vt:lpstr>
      <vt:lpstr>Presentación de PowerPoint</vt:lpstr>
      <vt:lpstr>Presentación de PowerPoint</vt:lpstr>
      <vt:lpstr>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dc:title>
  <dc:creator>Secundaria</dc:creator>
  <cp:lastModifiedBy>Secundaria</cp:lastModifiedBy>
  <cp:revision>37</cp:revision>
  <dcterms:created xsi:type="dcterms:W3CDTF">2024-07-29T20:15:51Z</dcterms:created>
  <dcterms:modified xsi:type="dcterms:W3CDTF">2024-08-06T18:38:13Z</dcterms:modified>
</cp:coreProperties>
</file>