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69" r:id="rId22"/>
    <p:sldId id="277" r:id="rId23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2" autoAdjust="0"/>
  </p:normalViewPr>
  <p:slideViewPr>
    <p:cSldViewPr>
      <p:cViewPr varScale="1">
        <p:scale>
          <a:sx n="98" d="100"/>
          <a:sy n="98" d="100"/>
        </p:scale>
        <p:origin x="-576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FF93A0-C61B-4AE8-A89B-64FB7EA3C69A}" type="datetimeFigureOut">
              <a:rPr lang="es-ES" smtClean="0"/>
              <a:t>08/08/2024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E87406-6C2A-4CD4-A252-9975B553FDEE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efectos-de-animaci%C3%B3n-disponibles-en-powerpoint-para-la-web-fc484dbd-4ca6-4c1e-88dd-868838480dea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topic/exportar-o-importar-datos-a-otro-formato-de-archivo-6e6e581f-a580-4f04-aa87-9b6552143d9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ernandoarciniega.com/elementos-de-la-pantalla-de-power-poin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elegir-la-vista-adecuada-para-una-tarea-en-powerpoint-21332d8d-adbc-4717-a2c6-e25a697b40e9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la-diferencia-entre-animaciones-y-transiciones-bae174a4-dad3-4268-bf9c-c201a70995f1#:~:text=Una%20animaci%C3%B3n%20es%20un%20efecto,la%20siguiente%20durante%20una%20presentaci%C3%B3n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ubspot.es/marketing/que-es-powerpoint#:~:text=PowerPoint%20es%20una%20herramienta%20que,la%20comprensi%C3%B3n%20de%20la%20informaci%C3%B3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slideshare.net/slideshow/concepto-de-power-point-y-caracteristicas/26705728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ere.so/blog/los-beneficios-de-una-interfaz-intuitiva#:~:text=Las%20interfaces%20intuitivas%20tienden%20a,enlaces%20y%20men%C3%BAs%2C%20entre%20otro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epto.de/interfaz/#:~:text=Interfaz%20gr%C3%A1fica,-Una%20interfaz%20gr%C3%A1fica&amp;text=Brindan%20un%20entorno%20visual%20con,%2C%20Linux%2C%20Android%2C%20etc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laclic.es/powerpoint-2016/t_5_3.htm#:~:text=Los%20estilos%20r%C3%A1pidos%20no%20son,%2C%20con%20ellos%2C%20resultados%20espectacular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comprender-la-diferencia-entre-las-plantillas-y-temas-de-powerpoint-e2408e10-e015-43b3-8b29-b99d128ae448#:~:text=%C2%BFQu%C3%A9%20es%20un%20tema%20de,armonioso%20con%20un%20esfuerzo%20m%C3%ADnim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formatos-de-archivo-que-admite-powerpoint-252c6fa0-a4bc-41be-ac82-b77c9773f9dc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3" y="123478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practico n4 </a:t>
            </a:r>
            <a:br>
              <a:rPr lang="es-MX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1635646"/>
            <a:ext cx="6400800" cy="720080"/>
          </a:xfrm>
        </p:spPr>
        <p:txBody>
          <a:bodyPr/>
          <a:lstStyle/>
          <a:p>
            <a:r>
              <a:rPr lang="es-MX" dirty="0" smtClean="0"/>
              <a:t>Laboratorio de Informática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79512" y="2715766"/>
            <a:ext cx="2297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Lisandro Vega</a:t>
            </a:r>
          </a:p>
          <a:p>
            <a:r>
              <a:rPr lang="es-MX" dirty="0" err="1" smtClean="0"/>
              <a:t>Prof</a:t>
            </a:r>
            <a:r>
              <a:rPr lang="es-MX" dirty="0" smtClean="0"/>
              <a:t>: Andrea Gómez</a:t>
            </a:r>
          </a:p>
          <a:p>
            <a:r>
              <a:rPr lang="es-MX" dirty="0" smtClean="0"/>
              <a:t>1 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876256" y="2715766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Colegio del Prado</a:t>
            </a:r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159827"/>
            <a:ext cx="1431603" cy="143160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630327"/>
            <a:ext cx="3486150" cy="196110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558032" cy="194754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87" y="238638"/>
            <a:ext cx="1643112" cy="20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</a:t>
            </a:r>
            <a:r>
              <a:rPr lang="es-ES" dirty="0" smtClean="0"/>
              <a:t>fectos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155576"/>
          </a:xfrm>
        </p:spPr>
        <p:txBody>
          <a:bodyPr>
            <a:normAutofit fontScale="92500" lnSpcReduction="20000"/>
          </a:bodyPr>
          <a:lstStyle/>
          <a:p>
            <a:r>
              <a:rPr lang="es-419" dirty="0"/>
              <a:t>B</a:t>
            </a:r>
            <a:r>
              <a:rPr lang="es-419" dirty="0" smtClean="0"/>
              <a:t>_Se </a:t>
            </a:r>
            <a:r>
              <a:rPr lang="es-419" dirty="0"/>
              <a:t>trata de transiciones leves, efectos de movimiento que se ven a medida que avanzas entre diapositiva y diapositiva.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11710"/>
            <a:ext cx="4139952" cy="260809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7504" y="2643758"/>
            <a:ext cx="3168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https://support.microsoft.com/es-es/office/efectos-de-animaci%C3%B3n-disponibles-en-powerpoint-para-la-web-fc484dbd-4ca6-4c1e-88dd-868838480dea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74881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</a:t>
            </a:r>
            <a:r>
              <a:rPr lang="es-ES" dirty="0" smtClean="0"/>
              <a:t>xportación </a:t>
            </a:r>
            <a:r>
              <a:rPr lang="es-ES" dirty="0"/>
              <a:t>de </a:t>
            </a:r>
            <a:r>
              <a:rPr lang="es-ES" dirty="0" smtClean="0"/>
              <a:t>archivos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659632"/>
          </a:xfrm>
        </p:spPr>
        <p:txBody>
          <a:bodyPr>
            <a:normAutofit fontScale="77500" lnSpcReduction="20000"/>
          </a:bodyPr>
          <a:lstStyle/>
          <a:p>
            <a:r>
              <a:rPr lang="es-419" dirty="0"/>
              <a:t>B</a:t>
            </a:r>
            <a:r>
              <a:rPr lang="es-419" dirty="0" smtClean="0"/>
              <a:t>_En </a:t>
            </a:r>
            <a:r>
              <a:rPr lang="es-419" dirty="0"/>
              <a:t>informática, exportar significa "forzar" a una aplicación a crear un documento que la misma aplicación no podrá editar luego, o bien podrá editar solo a partir de su posterior importación. En algunos casos, la aplicación que exportó el archivo ni siquiera podrá leerlo luego.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715766"/>
            <a:ext cx="2426449" cy="173317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23528" y="3075806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https://support.microsoft.com/es-es/topic/exportar-o-importar-datos-a-otro-formato-de-archivo-6e6e581f-a580-4f04-aa87-9b6552143d9c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71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 smtClean="0"/>
              <a:t>Elementos de </a:t>
            </a:r>
            <a:r>
              <a:rPr lang="es-MX" sz="2800" dirty="0" err="1" smtClean="0"/>
              <a:t>powerpoint</a:t>
            </a:r>
            <a:r>
              <a:rPr lang="es-MX" sz="2800" dirty="0" smtClean="0"/>
              <a:t>-funciones que cumple cada elemento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090" y="1131589"/>
            <a:ext cx="6408712" cy="2592289"/>
          </a:xfrm>
        </p:spPr>
        <p:txBody>
          <a:bodyPr>
            <a:noAutofit/>
          </a:bodyPr>
          <a:lstStyle/>
          <a:p>
            <a:r>
              <a:rPr lang="es-419" sz="1400" dirty="0"/>
              <a:t>A continuación se señalan las opciones que puede encontrar en cada una de las pestañas de la cinta de PowerPoint.</a:t>
            </a:r>
          </a:p>
          <a:p>
            <a:r>
              <a:rPr lang="es-419" sz="1400" dirty="0"/>
              <a:t>Inicio. ...</a:t>
            </a:r>
          </a:p>
          <a:p>
            <a:r>
              <a:rPr lang="es-419" sz="1400" dirty="0"/>
              <a:t>Insertar. ...</a:t>
            </a:r>
          </a:p>
          <a:p>
            <a:r>
              <a:rPr lang="es-419" sz="1400" dirty="0"/>
              <a:t>Diseño. ...</a:t>
            </a:r>
          </a:p>
          <a:p>
            <a:r>
              <a:rPr lang="es-419" sz="1400" dirty="0"/>
              <a:t>Transiciones. ...</a:t>
            </a:r>
          </a:p>
          <a:p>
            <a:r>
              <a:rPr lang="es-419" sz="1400" dirty="0"/>
              <a:t>Animaciones. ...</a:t>
            </a:r>
          </a:p>
          <a:p>
            <a:r>
              <a:rPr lang="es-419" sz="1400" dirty="0"/>
              <a:t>Presentación de diapositivas. ...</a:t>
            </a:r>
          </a:p>
          <a:p>
            <a:r>
              <a:rPr lang="es-419" sz="1400" dirty="0"/>
              <a:t>Revisar. ...</a:t>
            </a:r>
          </a:p>
          <a:p>
            <a:r>
              <a:rPr lang="es-419" sz="1400" dirty="0"/>
              <a:t>Vista.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047750"/>
            <a:ext cx="2555776" cy="246010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732240" y="3723878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https://fernandoarciniega.com/elementos-de-la-pantalla-de-power-point/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35646"/>
            <a:ext cx="3240360" cy="22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Tipos de vista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075240" cy="209168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r>
              <a:rPr lang="es-419" dirty="0"/>
              <a:t>Las vistas de PowerPoint que puede usar para editar, imprimir y mostrar la presentación son las siguientes:</a:t>
            </a:r>
          </a:p>
          <a:p>
            <a:r>
              <a:rPr lang="es-419" dirty="0"/>
              <a:t>Vista normal.</a:t>
            </a:r>
          </a:p>
          <a:p>
            <a:r>
              <a:rPr lang="es-419" dirty="0"/>
              <a:t>Vista Clasificador de diapositivas.</a:t>
            </a:r>
          </a:p>
          <a:p>
            <a:r>
              <a:rPr lang="es-419" dirty="0"/>
              <a:t>Vista Página de notas.</a:t>
            </a:r>
          </a:p>
          <a:p>
            <a:r>
              <a:rPr lang="es-419" dirty="0"/>
              <a:t>Vista Esquema.</a:t>
            </a:r>
          </a:p>
          <a:p>
            <a:r>
              <a:rPr lang="es-419" dirty="0"/>
              <a:t>Vista Presentación con diapositivas.</a:t>
            </a:r>
          </a:p>
          <a:p>
            <a:r>
              <a:rPr lang="es-419" dirty="0"/>
              <a:t>Vista Moderador.</a:t>
            </a:r>
          </a:p>
          <a:p>
            <a:r>
              <a:rPr lang="es-419" dirty="0"/>
              <a:t>Vistas Patrón: Diapositiva, Documento y Notas.</a:t>
            </a:r>
          </a:p>
          <a:p>
            <a:pPr marL="137160" indent="0">
              <a:buNone/>
            </a:pP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91630"/>
            <a:ext cx="3782740" cy="145732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9512" y="3651870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https://support.microsoft.com/es-es/office/elegir-la-vista-adecuada-para-una-tarea-en-powerpoint-21332d8d-adbc-4717-a2c6-e25a697b40e9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79" y="3373067"/>
            <a:ext cx="2151753" cy="161381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520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Vista Clasificador de diapositivas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03598"/>
            <a:ext cx="6840760" cy="2088232"/>
          </a:xfrm>
        </p:spPr>
        <p:txBody>
          <a:bodyPr>
            <a:normAutofit fontScale="77500" lnSpcReduction="20000"/>
          </a:bodyPr>
          <a:lstStyle/>
          <a:p>
            <a:r>
              <a:rPr lang="es-419" dirty="0" smtClean="0"/>
              <a:t>D_Para </a:t>
            </a:r>
            <a:r>
              <a:rPr lang="es-419" dirty="0"/>
              <a:t>ver las diapositivas en vista clasificador tienes que hacer clic en la pestaña Vista y seleccionar la opción Clasificador de diapositivas. También puedes pulsar en el botón que aparece debajo del área de esquema en la parte izquierda.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24" y="2571750"/>
            <a:ext cx="2457653" cy="244827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41718"/>
            <a:ext cx="4512501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normal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5050904" cy="3531870"/>
          </a:xfrm>
        </p:spPr>
        <p:txBody>
          <a:bodyPr>
            <a:normAutofit fontScale="92500"/>
          </a:bodyPr>
          <a:lstStyle/>
          <a:p>
            <a:r>
              <a:rPr lang="es-419" dirty="0" smtClean="0"/>
              <a:t>D_Vista </a:t>
            </a:r>
            <a:r>
              <a:rPr lang="es-419" dirty="0"/>
              <a:t>normal La vista Normal es la vista de edición principal, donde escribe y diseña las presentaciones. La vista Normal tiene tres áreas de trabajo: Panel de miniaturas. Panel Diapositivas.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52811"/>
            <a:ext cx="4829175" cy="145732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26926"/>
            <a:ext cx="23431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Vista Página de notas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947664"/>
          </a:xfrm>
        </p:spPr>
        <p:txBody>
          <a:bodyPr>
            <a:normAutofit fontScale="85000" lnSpcReduction="10000"/>
          </a:bodyPr>
          <a:lstStyle/>
          <a:p>
            <a:r>
              <a:rPr lang="es-419" dirty="0" smtClean="0"/>
              <a:t>D_Para </a:t>
            </a:r>
            <a:r>
              <a:rPr lang="es-419" dirty="0"/>
              <a:t>abrir la vista de Notas, selecciona la pestaña “Vista” del menú y pulsa el botón “Página de notas”. PowerPoint mostrará una diapositiva por página y las notas correspondientes. Para hacer cambios, no es necesario pasar a la vista “Normal”.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05896"/>
            <a:ext cx="4572001" cy="204195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98" y="3015824"/>
            <a:ext cx="4159002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Vista Esquema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03598"/>
            <a:ext cx="5184576" cy="3315816"/>
          </a:xfrm>
        </p:spPr>
        <p:txBody>
          <a:bodyPr>
            <a:normAutofit fontScale="85000" lnSpcReduction="20000"/>
          </a:bodyPr>
          <a:lstStyle/>
          <a:p>
            <a:r>
              <a:rPr lang="es-419" dirty="0" smtClean="0"/>
              <a:t>D_La </a:t>
            </a:r>
            <a:r>
              <a:rPr lang="es-419" dirty="0"/>
              <a:t>vista Esquema de PowerPoint muestra la presentación como un esquema formado por los títulos y el texto principal de cada diapositiva. Cada título aparece en el lado izquierdo del panel que contiene la pestaña Esquema, junto con un icono de diapositiva y un número de diapositiva.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43758"/>
            <a:ext cx="2520280" cy="159425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59582"/>
            <a:ext cx="33242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Vista Presentación con diapositivas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203598"/>
            <a:ext cx="5842992" cy="3243808"/>
          </a:xfrm>
        </p:spPr>
        <p:txBody>
          <a:bodyPr>
            <a:normAutofit fontScale="92500" lnSpcReduction="10000"/>
          </a:bodyPr>
          <a:lstStyle/>
          <a:p>
            <a:r>
              <a:rPr lang="es-419" dirty="0" smtClean="0"/>
              <a:t>D_La </a:t>
            </a:r>
            <a:r>
              <a:rPr lang="es-419" dirty="0"/>
              <a:t>vista Presentación con diapositivas es útil si necesita reorganizar las diapositivas; solo tiene que hacer clic y arrastrar las diapositivas a una nueva ubicación o agregar secciones para organizar las diapositivas en grupos significativos.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15566"/>
            <a:ext cx="2765293" cy="207397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30299"/>
            <a:ext cx="22479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Vista Moderador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87574"/>
            <a:ext cx="6696744" cy="2520280"/>
          </a:xfrm>
        </p:spPr>
        <p:txBody>
          <a:bodyPr>
            <a:normAutofit fontScale="85000" lnSpcReduction="10000"/>
          </a:bodyPr>
          <a:lstStyle/>
          <a:p>
            <a:r>
              <a:rPr lang="es-419" dirty="0" smtClean="0"/>
              <a:t>D_La </a:t>
            </a:r>
            <a:r>
              <a:rPr lang="es-419" dirty="0"/>
              <a:t>vista Moderador de PowerPoint le muestra la diapositiva actual, la siguiente y las notas del orador, para ayudarle a centrarse durante la presentación y conectar con el público. Haga clic en la pestaña Presentación con diapositivas. Active la casilla Usar vista Moderador.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35846"/>
            <a:ext cx="1832811" cy="164953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96803"/>
            <a:ext cx="3284274" cy="21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POWER POINT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616" y="1200150"/>
            <a:ext cx="6060767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s-419" dirty="0"/>
              <a:t>Vistas Patrón: Diapositiva, Documento y Notas.</a:t>
            </a:r>
            <a:br>
              <a:rPr lang="es-419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87574"/>
            <a:ext cx="7187108" cy="2448272"/>
          </a:xfrm>
        </p:spPr>
        <p:txBody>
          <a:bodyPr>
            <a:normAutofit fontScale="85000" lnSpcReduction="20000"/>
          </a:bodyPr>
          <a:lstStyle/>
          <a:p>
            <a:r>
              <a:rPr lang="es-419" dirty="0" smtClean="0"/>
              <a:t>D_Uso </a:t>
            </a:r>
            <a:r>
              <a:rPr lang="es-419" dirty="0"/>
              <a:t>de la vista Moderador</a:t>
            </a:r>
          </a:p>
          <a:p>
            <a:r>
              <a:rPr lang="es-419" dirty="0"/>
              <a:t>La vista Moderador de PowerPoint le muestra la diapositiva actual, la siguiente y las notas del orador, para ayudarle a centrarse durante la presentación y conectar con el público. Haga clic en la pestaña Presentación con diapositivas. Active la casilla Usar vista Moderador.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82" y="3003798"/>
            <a:ext cx="1930524" cy="1524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47814"/>
            <a:ext cx="2238399" cy="16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5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Animacion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659632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Seleccione el objeto de la diapositiva que desee animar. En la pestaña Animaciones, haga clic en Panel de animación. Haga clic en Agregar animación y elija un efecto de animación. Para aplicar otros efectos de animación al mismo objeto, selecciónelo, haga clic en Agregar animación y elija otro efecto de animación.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99742"/>
            <a:ext cx="2913112" cy="244701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51521" y="3147814"/>
            <a:ext cx="54726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https://support.microsoft.com/es-es/office/la-diferencia-entre-animaciones-y-transiciones-bae174a4-dad3-4268-bf9c-c201a70995f1#:~:text=Una%20animaci%C3%B3n%20es%20un%20efecto,la%20siguiente%20durante%20una%20presentaci%C3%B3n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73688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Transición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6563072" cy="2409825"/>
          </a:xfrm>
        </p:spPr>
        <p:txBody>
          <a:bodyPr>
            <a:normAutofit fontScale="85000" lnSpcReduction="10000"/>
          </a:bodyPr>
          <a:lstStyle/>
          <a:p>
            <a:r>
              <a:rPr lang="es-MX" dirty="0"/>
              <a:t>Seleccione la diapositiva a la que quiere agregar una transición. Haga clic en la pestaña Transiciones y seleccione una transición. Seleccione una transición para obtener una vista previa. Seleccione Opciones de efectos para elegir la dirección y la naturaleza de la transición.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88482"/>
            <a:ext cx="2303090" cy="230425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7326"/>
            <a:ext cx="2088232" cy="15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Autofit/>
          </a:bodyPr>
          <a:lstStyle/>
          <a:p>
            <a:r>
              <a:rPr lang="es-MX" sz="2800" dirty="0" smtClean="0"/>
              <a:t>DEFINICION DE POWER POINT Y SU UTILIDAD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5" y="1200150"/>
            <a:ext cx="6192688" cy="2523728"/>
          </a:xfrm>
        </p:spPr>
        <p:txBody>
          <a:bodyPr>
            <a:normAutofit fontScale="85000" lnSpcReduction="20000"/>
          </a:bodyPr>
          <a:lstStyle/>
          <a:p>
            <a:r>
              <a:rPr lang="es-419" dirty="0"/>
              <a:t>PowerPoint es una herramienta que permite utilizar diferentes recursos multimedia para hacer que las presentaciones sean más eficaces. Dentro de su biblioteca multimedia se pueden encontrar imágenes, videos, formas y sonidos que facilitan la comprensión de la información.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28" y="659616"/>
            <a:ext cx="1231979" cy="123197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1521" y="4155926"/>
            <a:ext cx="676875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smtClean="0">
                <a:hlinkClick r:id="rId3"/>
              </a:rPr>
              <a:t>https://blog.hubspot.es/marketing/que-es-powerpoint#:~:text=PowerPoint%20es%20una%20herramienta%20que,la%20comprensi%C3%B3n%20de%20la%20informaci%C3%B3n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7" y="1961120"/>
            <a:ext cx="2232248" cy="22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39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 smtClean="0"/>
              <a:t>CARACTERISTICAS MAS IMPORTANTES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1371600"/>
          </a:xfrm>
        </p:spPr>
        <p:txBody>
          <a:bodyPr>
            <a:normAutofit fontScale="70000" lnSpcReduction="20000"/>
          </a:bodyPr>
          <a:lstStyle/>
          <a:p>
            <a:r>
              <a:rPr lang="es-419" dirty="0"/>
              <a:t>Microsoft PowerPoint es un programa que permite crear presentaciones mediante diapositivas. Ofrece características como interfaz gráfica intuitiva, galería de gráficos y diagramas, temas y estilos rápidos, personalización, efectos, </a:t>
            </a:r>
            <a:r>
              <a:rPr lang="es-419" dirty="0" smtClean="0"/>
              <a:t>formatos de texto avanzados e importación y </a:t>
            </a:r>
            <a:r>
              <a:rPr lang="es-419" dirty="0"/>
              <a:t>exportación de archivos.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3491"/>
            <a:ext cx="4064000" cy="266138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79513" y="3147814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https://es.slideshare.net/slideshow/concepto-de-power-point-y-caracteristicas/267057282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33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</a:t>
            </a:r>
            <a:r>
              <a:rPr lang="es-ES" dirty="0" smtClean="0"/>
              <a:t>nterfaz </a:t>
            </a:r>
            <a:r>
              <a:rPr lang="es-ES" dirty="0"/>
              <a:t>gráfica intuitiva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731640"/>
          </a:xfrm>
        </p:spPr>
        <p:txBody>
          <a:bodyPr>
            <a:normAutofit fontScale="77500" lnSpcReduction="20000"/>
          </a:bodyPr>
          <a:lstStyle/>
          <a:p>
            <a:r>
              <a:rPr lang="es-419" dirty="0"/>
              <a:t>B</a:t>
            </a:r>
            <a:r>
              <a:rPr lang="es-419" dirty="0" smtClean="0"/>
              <a:t>_Las </a:t>
            </a:r>
            <a:r>
              <a:rPr lang="es-419" dirty="0"/>
              <a:t>interfaces intuitivas tienden a caracterizarse por un diseño claro y simple, con elementos visuales y funciones que se encuentran de manera organizada, evitando el exceso de información. Además, existe una coherencia en este diseño y la ubicación de botones, enlaces y menús, entre otros.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2787774"/>
            <a:ext cx="4896544" cy="1905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7505" y="3363838"/>
            <a:ext cx="4032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https://www.adere.so/blog/los-beneficios-de-una-interfaz-intuitiva#:~:text=Las%20interfaces%20intuitivas%20tienden%20a,enlaces%20y%20men%C3%BAs%2C%20entre%20otros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31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419" dirty="0" smtClean="0"/>
              <a:t>Galería </a:t>
            </a:r>
            <a:r>
              <a:rPr lang="es-419" dirty="0"/>
              <a:t>de gráficos y diagramas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00150"/>
            <a:ext cx="8507288" cy="1515616"/>
          </a:xfrm>
        </p:spPr>
        <p:txBody>
          <a:bodyPr>
            <a:normAutofit fontScale="77500" lnSpcReduction="20000"/>
          </a:bodyPr>
          <a:lstStyle/>
          <a:p>
            <a:r>
              <a:rPr lang="es-419" dirty="0"/>
              <a:t>B</a:t>
            </a:r>
            <a:r>
              <a:rPr lang="es-419" dirty="0" smtClean="0"/>
              <a:t>_Los </a:t>
            </a:r>
            <a:r>
              <a:rPr lang="es-419" dirty="0"/>
              <a:t>gráficos se usan para representar conjuntos de datos que hacen más sencilla la interpretación de los datos. Diagramas: los diagramas son la forma visual de representar datos estadísticos, de manera que sobresale la relación entre los datos presentados.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55726"/>
            <a:ext cx="3384376" cy="235534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7505" y="3003798"/>
            <a:ext cx="5328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https://concepto.de/interfaz/#:~:text=Interfaz%20gr%C3%A1fica,-Una%20interfaz%20gr%C3%A1fica&amp;text=Brindan%20un%20entorno%20visual%20con,%2C%20Linux%2C%20Android%2C%20etc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1548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</a:t>
            </a:r>
            <a:r>
              <a:rPr lang="es-ES" dirty="0" smtClean="0"/>
              <a:t>emas </a:t>
            </a:r>
            <a:r>
              <a:rPr lang="es-ES" dirty="0"/>
              <a:t>y estilos rápidos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515616"/>
          </a:xfrm>
        </p:spPr>
        <p:txBody>
          <a:bodyPr>
            <a:normAutofit fontScale="77500" lnSpcReduction="20000"/>
          </a:bodyPr>
          <a:lstStyle/>
          <a:p>
            <a:r>
              <a:rPr lang="es-419" dirty="0"/>
              <a:t>B</a:t>
            </a:r>
            <a:r>
              <a:rPr lang="es-419" dirty="0" smtClean="0"/>
              <a:t>_Los </a:t>
            </a:r>
            <a:r>
              <a:rPr lang="es-419" dirty="0"/>
              <a:t>estilos rápidos no son más que un conjunto de formatos que se aplican con un solo clic sobre el elemento seleccionado. Utilizarlos nos puede ahorrar mucho tiempo y lo cierto es que se logran, con ellos, resultados espectaculares.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2328110"/>
            <a:ext cx="4536504" cy="278777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7504" y="3075806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https://www.aulaclic.es/powerpoint-2016/t_5_3.htm#:~:text=Los%20estilos%20r%C3%A1pidos%20no%20son,%2C%20con%20ellos%2C%20resultados%20espectaculares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135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</a:t>
            </a:r>
            <a:r>
              <a:rPr lang="es-ES" dirty="0" smtClean="0"/>
              <a:t>ersonalización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371600"/>
          </a:xfrm>
        </p:spPr>
        <p:txBody>
          <a:bodyPr>
            <a:normAutofit fontScale="70000" lnSpcReduction="20000"/>
          </a:bodyPr>
          <a:lstStyle/>
          <a:p>
            <a:r>
              <a:rPr lang="es-419" dirty="0"/>
              <a:t>B</a:t>
            </a:r>
            <a:r>
              <a:rPr lang="es-419" dirty="0" smtClean="0"/>
              <a:t>_¿Qué </a:t>
            </a:r>
            <a:r>
              <a:rPr lang="es-419" dirty="0"/>
              <a:t>es un tema de PowerPoint? Una tema es un conjunto de colores, fuentes y efectos visuales predefinidos que puede aplicar a las diapositivas para crear un aspecto unificado y profesional. El uso de temas proporciona a la presentación un aspecto armonioso con un esfuerzo mínimo.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83718"/>
            <a:ext cx="4932040" cy="269976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1521" y="3120467"/>
            <a:ext cx="36003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hlinkClick r:id="rId3"/>
              </a:rPr>
              <a:t>https://support.microsoft.com/es-es/office/comprender-la-diferencia-entre-las-plantillas-y-temas-de-powerpoint-e2408e10-e015-43b3-8b29-b99d128ae448#:~:text=%C2%BFQu%C3%A9%20es%20un%20tema%20de,armonioso%20con%20un%20esfuerzo%20m%C3%ADnimo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6856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F</a:t>
            </a:r>
            <a:r>
              <a:rPr lang="es-ES" dirty="0" smtClean="0"/>
              <a:t>ormatos </a:t>
            </a:r>
            <a:r>
              <a:rPr lang="es-ES" dirty="0"/>
              <a:t>de texto avanzados e importación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659632"/>
          </a:xfrm>
        </p:spPr>
        <p:txBody>
          <a:bodyPr>
            <a:normAutofit fontScale="55000" lnSpcReduction="20000"/>
          </a:bodyPr>
          <a:lstStyle/>
          <a:p>
            <a:r>
              <a:rPr lang="es-ES" dirty="0" err="1"/>
              <a:t>B</a:t>
            </a:r>
            <a:r>
              <a:rPr lang="es-ES" dirty="0" err="1" smtClean="0"/>
              <a:t>_Formatos</a:t>
            </a:r>
            <a:r>
              <a:rPr lang="es-ES" dirty="0" smtClean="0"/>
              <a:t> </a:t>
            </a:r>
            <a:r>
              <a:rPr lang="es-ES" dirty="0"/>
              <a:t>de archivo que admite PowerPoint</a:t>
            </a:r>
          </a:p>
          <a:p>
            <a:r>
              <a:rPr lang="es-ES" dirty="0"/>
              <a:t>Tipo de archivo	Extensión</a:t>
            </a:r>
          </a:p>
          <a:p>
            <a:r>
              <a:rPr lang="es-ES" dirty="0"/>
              <a:t>Presentación de PowerPoint	.</a:t>
            </a:r>
            <a:r>
              <a:rPr lang="es-ES" dirty="0" err="1"/>
              <a:t>pptx</a:t>
            </a:r>
            <a:endParaRPr lang="es-ES" dirty="0"/>
          </a:p>
          <a:p>
            <a:r>
              <a:rPr lang="es-ES" dirty="0"/>
              <a:t>Presentación de PowerPoint Macro-</a:t>
            </a:r>
            <a:r>
              <a:rPr lang="es-ES" dirty="0" err="1"/>
              <a:t>Enabled</a:t>
            </a:r>
            <a:r>
              <a:rPr lang="es-ES" dirty="0"/>
              <a:t>	.</a:t>
            </a:r>
            <a:r>
              <a:rPr lang="es-ES" dirty="0" err="1"/>
              <a:t>pptm</a:t>
            </a:r>
            <a:endParaRPr lang="es-ES" dirty="0"/>
          </a:p>
          <a:p>
            <a:r>
              <a:rPr lang="es-ES" dirty="0"/>
              <a:t>Formato de documento PDF	.</a:t>
            </a:r>
            <a:r>
              <a:rPr lang="es-ES" dirty="0" err="1"/>
              <a:t>pdf</a:t>
            </a:r>
            <a:endParaRPr lang="es-ES" dirty="0"/>
          </a:p>
          <a:p>
            <a:r>
              <a:rPr lang="es-ES" dirty="0"/>
              <a:t>Formato de documento XPS	.</a:t>
            </a:r>
            <a:r>
              <a:rPr lang="es-ES" dirty="0" err="1"/>
              <a:t>xps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71750"/>
            <a:ext cx="3995936" cy="230425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9512" y="300379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https://support.microsoft.com/es-es/office/formatos-de-archivo-que-admite-powerpoint-252c6fa0-a4bc-41be-ac82-b77c9773f9dc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6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értice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273</TotalTime>
  <Words>1026</Words>
  <Application>Microsoft Office PowerPoint</Application>
  <PresentationFormat>Presentación en pantalla (16:9)</PresentationFormat>
  <Paragraphs>80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Vértice</vt:lpstr>
      <vt:lpstr>practico n4  </vt:lpstr>
      <vt:lpstr>POWER POINT</vt:lpstr>
      <vt:lpstr>DEFINICION DE POWER POINT Y SU UTILIDAD</vt:lpstr>
      <vt:lpstr>CARACTERISTICAS MAS IMPORTANTES</vt:lpstr>
      <vt:lpstr>Interfaz gráfica intuitiva</vt:lpstr>
      <vt:lpstr>Galería de gráficos y diagramas</vt:lpstr>
      <vt:lpstr>Temas y estilos rápidos</vt:lpstr>
      <vt:lpstr>Personalización</vt:lpstr>
      <vt:lpstr>Formatos de texto avanzados e importación </vt:lpstr>
      <vt:lpstr>Efectos</vt:lpstr>
      <vt:lpstr>Exportación de archivos</vt:lpstr>
      <vt:lpstr>Elementos de powerpoint-funciones que cumple cada elemento</vt:lpstr>
      <vt:lpstr>Tipos de vista</vt:lpstr>
      <vt:lpstr>Vista Clasificador de diapositivas</vt:lpstr>
      <vt:lpstr>Vista normal</vt:lpstr>
      <vt:lpstr>Vista Página de notas</vt:lpstr>
      <vt:lpstr>Vista Esquema</vt:lpstr>
      <vt:lpstr>Vista Presentación con diapositivas</vt:lpstr>
      <vt:lpstr>Vista Moderador</vt:lpstr>
      <vt:lpstr>Vistas Patrón: Diapositiva, Documento y Notas. </vt:lpstr>
      <vt:lpstr>Animacion</vt:lpstr>
      <vt:lpstr>Transición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Secundario</dc:creator>
  <cp:lastModifiedBy>Secundaria</cp:lastModifiedBy>
  <cp:revision>35</cp:revision>
  <dcterms:created xsi:type="dcterms:W3CDTF">2024-07-29T18:42:34Z</dcterms:created>
  <dcterms:modified xsi:type="dcterms:W3CDTF">2024-08-08T18:17:07Z</dcterms:modified>
</cp:coreProperties>
</file>