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3B0D78E-AD48-48AE-B374-F3CD348D3326}" type="datetimeFigureOut">
              <a:rPr lang="es-AR" smtClean="0"/>
              <a:t>08/08/2024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E68A9FD-B8A7-4A1F-9F0E-D3D9498310C6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  <a:noFill/>
          <a:ln>
            <a:noFill/>
          </a:ln>
        </p:spPr>
        <p:txBody>
          <a:bodyPr/>
          <a:lstStyle/>
          <a:p>
            <a:r>
              <a:rPr lang="es-AR" dirty="0" smtClean="0">
                <a:solidFill>
                  <a:srgbClr val="7030A0"/>
                </a:solidFill>
                <a:latin typeface="Cooper Black" pitchFamily="18" charset="0"/>
              </a:rPr>
              <a:t>Mis Sugerencias ..</a:t>
            </a:r>
            <a:endParaRPr lang="es-AR" dirty="0">
              <a:solidFill>
                <a:srgbClr val="7030A0"/>
              </a:solidFill>
              <a:latin typeface="Cooper Black" pitchFamily="18" charset="0"/>
            </a:endParaRPr>
          </a:p>
        </p:txBody>
      </p:sp>
      <p:sp>
        <p:nvSpPr>
          <p:cNvPr id="12" name="11 Subtítulo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1752600"/>
          </a:xfrm>
        </p:spPr>
        <p:txBody>
          <a:bodyPr/>
          <a:lstStyle/>
          <a:p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itchFamily="18" charset="0"/>
              </a:rPr>
              <a:t>1. Pasar tiempo en familia</a:t>
            </a:r>
            <a:r>
              <a:rPr lang="es-AR" dirty="0" smtClean="0">
                <a:latin typeface="Bookman Old Style" pitchFamily="18" charset="0"/>
              </a:rPr>
              <a:t>.</a:t>
            </a:r>
            <a:endParaRPr lang="es-AR" dirty="0">
              <a:latin typeface="Bookman Old Style" pitchFamily="18" charset="0"/>
            </a:endParaRPr>
          </a:p>
        </p:txBody>
      </p:sp>
      <p:sp>
        <p:nvSpPr>
          <p:cNvPr id="4" name="3 Cinta perforada"/>
          <p:cNvSpPr/>
          <p:nvPr/>
        </p:nvSpPr>
        <p:spPr>
          <a:xfrm>
            <a:off x="9194648" y="2571818"/>
            <a:ext cx="3065167" cy="151216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0" name="39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501008"/>
            <a:ext cx="3758576" cy="2959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9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8600" cy="1927225"/>
          </a:xfrm>
        </p:spPr>
        <p:txBody>
          <a:bodyPr/>
          <a:lstStyle/>
          <a:p>
            <a:r>
              <a:rPr lang="es-AR" dirty="0" smtClean="0">
                <a:solidFill>
                  <a:srgbClr val="7030A0"/>
                </a:solidFill>
                <a:latin typeface="Cooper Black" pitchFamily="18" charset="0"/>
              </a:rPr>
              <a:t>Sugerencia 2</a:t>
            </a:r>
            <a:endParaRPr lang="es-AR" dirty="0">
              <a:solidFill>
                <a:srgbClr val="7030A0"/>
              </a:solidFill>
              <a:latin typeface="Cooper Black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2. Hacer deportes.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501008"/>
            <a:ext cx="3744416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1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>
                <a:solidFill>
                  <a:srgbClr val="7030A0"/>
                </a:solidFill>
                <a:latin typeface="Cooper Black" pitchFamily="18" charset="0"/>
              </a:rPr>
              <a:t>Sugerencia 3</a:t>
            </a:r>
            <a:endParaRPr lang="es-AR" dirty="0">
              <a:solidFill>
                <a:srgbClr val="7030A0"/>
              </a:solidFill>
              <a:latin typeface="Cooper Black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3.Pintar o dibujar.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755227"/>
            <a:ext cx="3528392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4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</TotalTime>
  <Words>23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Claridad</vt:lpstr>
      <vt:lpstr>Mis Sugerencias ..</vt:lpstr>
      <vt:lpstr>Sugerencia 2</vt:lpstr>
      <vt:lpstr>Sugerencia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Sugerencias ..</dc:title>
  <dc:creator>Romi Torcivia</dc:creator>
  <cp:lastModifiedBy>Romi Torcivia</cp:lastModifiedBy>
  <cp:revision>4</cp:revision>
  <dcterms:created xsi:type="dcterms:W3CDTF">2024-08-08T22:29:18Z</dcterms:created>
  <dcterms:modified xsi:type="dcterms:W3CDTF">2024-08-08T23:10:16Z</dcterms:modified>
</cp:coreProperties>
</file>