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52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0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9768-C925-4FE5-8B38-9107D9D2EFA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3825-577A-4E33-A63B-673C588EE4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800" smtClean="0">
                <a:latin typeface="Bauhaus 93" panose="04030905020B02020C02" pitchFamily="82" charset="0"/>
              </a:rPr>
              <a:t>El tiempo frente a una pantalla y los efectos negativos de este en adultos y niños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07523"/>
            <a:ext cx="9448800" cy="685800"/>
          </a:xfrm>
        </p:spPr>
        <p:txBody>
          <a:bodyPr/>
          <a:lstStyle/>
          <a:p>
            <a:r>
              <a:rPr lang="es-ES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Acciones que reemplacen su uso:</a:t>
            </a:r>
            <a:endParaRPr lang="en-US" dirty="0">
              <a:solidFill>
                <a:srgbClr val="FF0066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1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HACER EDUCACION  FISICA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333" r="313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366963"/>
            <a:ext cx="4259263" cy="1600200"/>
          </a:xfrm>
        </p:spPr>
        <p:txBody>
          <a:bodyPr/>
          <a:lstStyle/>
          <a:p>
            <a:r>
              <a:rPr lang="es-ES" dirty="0" smtClean="0"/>
              <a:t>LEER LIBROS</a:t>
            </a:r>
            <a:endParaRPr lang="en-U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31246" r="31246"/>
          <a:stretch>
            <a:fillRect/>
          </a:stretch>
        </p:blipFill>
        <p:spPr>
          <a:xfrm>
            <a:off x="8972550" y="750888"/>
            <a:ext cx="3219450" cy="4830762"/>
          </a:xfrm>
          <a:prstGeom prst="rect">
            <a:avLst/>
          </a:prstGeom>
        </p:spPr>
      </p:pic>
      <p:sp>
        <p:nvSpPr>
          <p:cNvPr id="6" name="AutoShape 2" descr="Los 7 mejores libros para leer en tus vac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SALIR CON AMIGOS</a:t>
            </a:r>
            <a:endParaRPr lang="en-U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532" r="26532"/>
          <a:stretch>
            <a:fillRect/>
          </a:stretch>
        </p:blipFill>
        <p:spPr>
          <a:xfrm>
            <a:off x="7861237" y="751241"/>
            <a:ext cx="3890495" cy="5835743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40</TotalTime>
  <Words>30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Bauhaus 93</vt:lpstr>
      <vt:lpstr>Bernard MT Condensed</vt:lpstr>
      <vt:lpstr>Century Gothic</vt:lpstr>
      <vt:lpstr>Estela de condensación</vt:lpstr>
      <vt:lpstr>El tiempo frente a una pantalla y los efectos negativos de este en adultos y niños</vt:lpstr>
      <vt:lpstr>HACER EDUCACION  FISICA  </vt:lpstr>
      <vt:lpstr>LEER LIBROS</vt:lpstr>
      <vt:lpstr>SALIR CON AMIGOS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tiempo frente a una pantalla y los efectos negativos de este en adultos y niños</dc:title>
  <dc:creator>Caro</dc:creator>
  <cp:lastModifiedBy>Caro</cp:lastModifiedBy>
  <cp:revision>5</cp:revision>
  <dcterms:created xsi:type="dcterms:W3CDTF">2024-08-08T23:31:24Z</dcterms:created>
  <dcterms:modified xsi:type="dcterms:W3CDTF">2024-08-09T00:11:32Z</dcterms:modified>
</cp:coreProperties>
</file>