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C9349-C428-430C-9D69-A364A98FE9A5}" type="datetimeFigureOut">
              <a:rPr lang="es-ES" smtClean="0"/>
              <a:t>09/08/2024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A88EE-5D50-4285-913D-514D45A4F64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705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C9349-C428-430C-9D69-A364A98FE9A5}" type="datetimeFigureOut">
              <a:rPr lang="es-ES" smtClean="0"/>
              <a:t>09/08/2024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A88EE-5D50-4285-913D-514D45A4F64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243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C9349-C428-430C-9D69-A364A98FE9A5}" type="datetimeFigureOut">
              <a:rPr lang="es-ES" smtClean="0"/>
              <a:t>09/08/2024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A88EE-5D50-4285-913D-514D45A4F64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8043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C9349-C428-430C-9D69-A364A98FE9A5}" type="datetimeFigureOut">
              <a:rPr lang="es-ES" smtClean="0"/>
              <a:t>09/08/2024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A88EE-5D50-4285-913D-514D45A4F64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0970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C9349-C428-430C-9D69-A364A98FE9A5}" type="datetimeFigureOut">
              <a:rPr lang="es-ES" smtClean="0"/>
              <a:t>09/08/2024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A88EE-5D50-4285-913D-514D45A4F64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6161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C9349-C428-430C-9D69-A364A98FE9A5}" type="datetimeFigureOut">
              <a:rPr lang="es-ES" smtClean="0"/>
              <a:t>09/08/2024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A88EE-5D50-4285-913D-514D45A4F64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9319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C9349-C428-430C-9D69-A364A98FE9A5}" type="datetimeFigureOut">
              <a:rPr lang="es-ES" smtClean="0"/>
              <a:t>09/08/2024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A88EE-5D50-4285-913D-514D45A4F64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4881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C9349-C428-430C-9D69-A364A98FE9A5}" type="datetimeFigureOut">
              <a:rPr lang="es-ES" smtClean="0"/>
              <a:t>09/08/2024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A88EE-5D50-4285-913D-514D45A4F64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3822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C9349-C428-430C-9D69-A364A98FE9A5}" type="datetimeFigureOut">
              <a:rPr lang="es-ES" smtClean="0"/>
              <a:t>09/08/2024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A88EE-5D50-4285-913D-514D45A4F64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930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C9349-C428-430C-9D69-A364A98FE9A5}" type="datetimeFigureOut">
              <a:rPr lang="es-ES" smtClean="0"/>
              <a:t>09/08/2024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A88EE-5D50-4285-913D-514D45A4F64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8230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C9349-C428-430C-9D69-A364A98FE9A5}" type="datetimeFigureOut">
              <a:rPr lang="es-ES" smtClean="0"/>
              <a:t>09/08/2024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A88EE-5D50-4285-913D-514D45A4F64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5320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C9349-C428-430C-9D69-A364A98FE9A5}" type="datetimeFigureOut">
              <a:rPr lang="es-ES" smtClean="0"/>
              <a:t>09/08/2024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A88EE-5D50-4285-913D-514D45A4F64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2900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Tiempo frente a la pantalla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Lara Lujan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578862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Hacer un deporte o actividades</a:t>
            </a:r>
            <a:endParaRPr lang="es-ES" dirty="0"/>
          </a:p>
        </p:txBody>
      </p:sp>
      <p:sp>
        <p:nvSpPr>
          <p:cNvPr id="7" name="AutoShape 4" descr="Por qué la primera tarea para triunfar haciendo ejercicio no es apuntarse  al gimnasio"/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8" name="AutoShape 4" descr="Por qué la primera tarea para triunfar haciendo ejercicio no es apuntarse  al gimnasio"/>
          <p:cNvSpPr txBox="1">
            <a:spLocks noChangeAspect="1" noChangeArrowheads="1"/>
          </p:cNvSpPr>
          <p:nvPr/>
        </p:nvSpPr>
        <p:spPr bwMode="auto">
          <a:xfrm>
            <a:off x="0" y="1978025"/>
            <a:ext cx="1150620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786" y="1825625"/>
            <a:ext cx="7189076" cy="419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820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Hacer recetas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9813" y="2014811"/>
            <a:ext cx="638338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511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Dibujar o pintar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90688"/>
            <a:ext cx="6264822" cy="397192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4822" y="1690688"/>
            <a:ext cx="5927178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309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Limpiar, ordenar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46332" y="1454205"/>
            <a:ext cx="4918840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7947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20</Words>
  <Application>Microsoft Office PowerPoint</Application>
  <PresentationFormat>Panorámica</PresentationFormat>
  <Paragraphs>6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de Office</vt:lpstr>
      <vt:lpstr>Tiempo frente a la pantalla</vt:lpstr>
      <vt:lpstr>Hacer un deporte o actividades</vt:lpstr>
      <vt:lpstr>Hacer recetas</vt:lpstr>
      <vt:lpstr>Dibujar o pintar</vt:lpstr>
      <vt:lpstr>Limpiar, ordenar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Tiempo frente a la pantalla</dc:title>
  <dc:creator>Docente</dc:creator>
  <cp:lastModifiedBy>Docente</cp:lastModifiedBy>
  <cp:revision>4</cp:revision>
  <dcterms:created xsi:type="dcterms:W3CDTF">2024-08-02T11:02:55Z</dcterms:created>
  <dcterms:modified xsi:type="dcterms:W3CDTF">2024-08-09T10:40:12Z</dcterms:modified>
</cp:coreProperties>
</file>