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930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517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1388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1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637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090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7547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63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386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893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54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08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61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9215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7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068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A2A08-D3FD-4D89-938F-7E3DCA04AB22}" type="datetimeFigureOut">
              <a:rPr lang="es-ES" smtClean="0"/>
              <a:t>09/08/2024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2B5BFB-AF3A-47C0-8B4B-B405617A7E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673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Hola chicos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Tarea </a:t>
            </a:r>
            <a:r>
              <a:rPr lang="es-ES" dirty="0" err="1" smtClean="0"/>
              <a:t>powerpoint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943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4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Faceta</vt:lpstr>
      <vt:lpstr>Hola chicos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Hola chicos</dc:title>
  <dc:creator>Docente</dc:creator>
  <cp:lastModifiedBy>Docente</cp:lastModifiedBy>
  <cp:revision>1</cp:revision>
  <dcterms:created xsi:type="dcterms:W3CDTF">2024-08-09T11:08:06Z</dcterms:created>
  <dcterms:modified xsi:type="dcterms:W3CDTF">2024-08-09T11:12:08Z</dcterms:modified>
</cp:coreProperties>
</file>