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3576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181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0214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1772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9113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22167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14346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2352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1557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9220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717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425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9390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017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303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69275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491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D57A924-1873-47AD-9C61-78E37A441BCE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2ED88-6B37-43D2-991C-AF52339396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57586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53032C-BFA3-42F1-ACE6-0C0A1D326A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hola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17F5F2-BABC-4723-BCBF-E297502EA3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6to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859806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894424-D1E6-4232-9F2D-4FBB280AB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practica</a:t>
            </a:r>
            <a:endParaRPr lang="es-AR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D969DC4-B79A-44A9-9D87-7EDF5DAD3D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165187"/>
              </p:ext>
            </p:extLst>
          </p:nvPr>
        </p:nvGraphicFramePr>
        <p:xfrm>
          <a:off x="1103313" y="2052638"/>
          <a:ext cx="894715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430">
                  <a:extLst>
                    <a:ext uri="{9D8B030D-6E8A-4147-A177-3AD203B41FA5}">
                      <a16:colId xmlns:a16="http://schemas.microsoft.com/office/drawing/2014/main" val="474011476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1931030449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1580122723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2795858504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4050289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 marL="77801" marR="77801"/>
                </a:tc>
                <a:extLst>
                  <a:ext uri="{0D108BD9-81ED-4DB2-BD59-A6C34878D82A}">
                    <a16:rowId xmlns:a16="http://schemas.microsoft.com/office/drawing/2014/main" val="1356093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AR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 marL="77801" marR="77801"/>
                </a:tc>
                <a:extLst>
                  <a:ext uri="{0D108BD9-81ED-4DB2-BD59-A6C34878D82A}">
                    <a16:rowId xmlns:a16="http://schemas.microsoft.com/office/drawing/2014/main" val="3660984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936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3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hola</vt:lpstr>
      <vt:lpstr>practica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hola</dc:title>
  <dc:creator>w10-21h2</dc:creator>
  <cp:lastModifiedBy>w10-21h2</cp:lastModifiedBy>
  <cp:revision>1</cp:revision>
  <dcterms:created xsi:type="dcterms:W3CDTF">2024-08-09T13:55:24Z</dcterms:created>
  <dcterms:modified xsi:type="dcterms:W3CDTF">2024-08-09T13:56:42Z</dcterms:modified>
</cp:coreProperties>
</file>