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>
                <a:latin typeface="Algerian" panose="04020705040A02060702" pitchFamily="82" charset="0"/>
              </a:rPr>
              <a:t>Usamos menos pantallas si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s-ES" sz="5400" dirty="0" smtClean="0">
                <a:solidFill>
                  <a:schemeClr val="tx2"/>
                </a:solidFill>
                <a:latin typeface="Algerian" panose="04020705040A02060702" pitchFamily="82" charset="0"/>
              </a:rPr>
              <a:t>jugamos</a:t>
            </a:r>
            <a:endParaRPr lang="en-US" sz="5400" dirty="0">
              <a:solidFill>
                <a:schemeClr val="tx2"/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174" y="3657597"/>
            <a:ext cx="2262809" cy="180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315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8000" dirty="0" smtClean="0">
                <a:latin typeface="Algerian" panose="04020705040A02060702" pitchFamily="82" charset="0"/>
              </a:rPr>
              <a:t>Hacer amigos</a:t>
            </a:r>
            <a:endParaRPr lang="en-US" sz="8000" dirty="0">
              <a:latin typeface="Algerian" panose="04020705040A02060702" pitchFamily="82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201" y="2602555"/>
            <a:ext cx="5685597" cy="3543488"/>
          </a:xfrm>
        </p:spPr>
      </p:pic>
    </p:spTree>
    <p:extLst>
      <p:ext uri="{BB962C8B-B14F-4D97-AF65-F5344CB8AC3E}">
        <p14:creationId xmlns:p14="http://schemas.microsoft.com/office/powerpoint/2010/main" val="1878847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9600" dirty="0" smtClean="0">
                <a:latin typeface="Algerian" panose="04020705040A02060702" pitchFamily="82" charset="0"/>
              </a:rPr>
              <a:t>Estudiar</a:t>
            </a:r>
            <a:r>
              <a:rPr lang="es-ES" sz="9600" dirty="0" smtClean="0"/>
              <a:t> </a:t>
            </a:r>
            <a:endParaRPr lang="en-US" sz="9600" dirty="0"/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37" y="2570715"/>
            <a:ext cx="5986980" cy="3317875"/>
          </a:xfrm>
        </p:spPr>
      </p:pic>
    </p:spTree>
    <p:extLst>
      <p:ext uri="{BB962C8B-B14F-4D97-AF65-F5344CB8AC3E}">
        <p14:creationId xmlns:p14="http://schemas.microsoft.com/office/powerpoint/2010/main" val="10623307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</TotalTime>
  <Words>8</Words>
  <Application>Microsoft Office PowerPoint</Application>
  <PresentationFormat>Panorámica</PresentationFormat>
  <Paragraphs>4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Algerian</vt:lpstr>
      <vt:lpstr>Arial</vt:lpstr>
      <vt:lpstr>Garamond</vt:lpstr>
      <vt:lpstr>Orgánico</vt:lpstr>
      <vt:lpstr>Usamos menos pantallas si</vt:lpstr>
      <vt:lpstr>Hacer amigos</vt:lpstr>
      <vt:lpstr>Estudiar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Usamos menos pantallas si</dc:title>
  <dc:creator>USUARIO</dc:creator>
  <cp:lastModifiedBy>USUARIO</cp:lastModifiedBy>
  <cp:revision>3</cp:revision>
  <dcterms:created xsi:type="dcterms:W3CDTF">2024-08-09T22:12:08Z</dcterms:created>
  <dcterms:modified xsi:type="dcterms:W3CDTF">2024-08-09T22:35:40Z</dcterms:modified>
</cp:coreProperties>
</file>